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5" r:id="rId3"/>
  </p:sldMasterIdLst>
  <p:notesMasterIdLst>
    <p:notesMasterId r:id="rId22"/>
  </p:notesMasterIdLst>
  <p:sldIdLst>
    <p:sldId id="269" r:id="rId4"/>
    <p:sldId id="270" r:id="rId5"/>
    <p:sldId id="257" r:id="rId6"/>
    <p:sldId id="261" r:id="rId7"/>
    <p:sldId id="262" r:id="rId8"/>
    <p:sldId id="285" r:id="rId9"/>
    <p:sldId id="263" r:id="rId10"/>
    <p:sldId id="296" r:id="rId11"/>
    <p:sldId id="287" r:id="rId12"/>
    <p:sldId id="297" r:id="rId13"/>
    <p:sldId id="299" r:id="rId14"/>
    <p:sldId id="291" r:id="rId15"/>
    <p:sldId id="293" r:id="rId16"/>
    <p:sldId id="298" r:id="rId17"/>
    <p:sldId id="295" r:id="rId18"/>
    <p:sldId id="265" r:id="rId19"/>
    <p:sldId id="264" r:id="rId20"/>
    <p:sldId id="283" r:id="rId2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53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11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6D9D500E-53E8-4BF5-A800-391EEF081D7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A58214B-0946-431A-BEC9-FF6087AEE34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550DF90-6DC8-4E58-BE9F-D0CFB0197614}" type="datetimeFigureOut">
              <a:rPr lang="en-US"/>
              <a:pPr>
                <a:defRPr/>
              </a:pPr>
              <a:t>8/12/2021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xmlns="" id="{02A9E14F-9BB3-4CCF-9CC1-A3134BE3069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xmlns="" id="{D3A35F15-4ACF-49E2-A97B-AD13C45A85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623195F-9B77-4EBA-A09C-507CAF2DB2D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0720FEE-EEF0-48A9-AC74-2F3C04211CC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B6A7266-5DE3-4C87-9DAA-118619D1FEC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469739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hape 218">
            <a:extLst>
              <a:ext uri="{FF2B5EF4-FFF2-40B4-BE49-F238E27FC236}">
                <a16:creationId xmlns:a16="http://schemas.microsoft.com/office/drawing/2014/main" xmlns="" id="{8BC9A29E-026D-4676-9BC7-29114ECBA0C1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374650" y="698500"/>
            <a:ext cx="6205538" cy="3490913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w 120000"/>
              <a:gd name="T9" fmla="*/ 0 h 120000"/>
              <a:gd name="T10" fmla="*/ 0 w 120000"/>
              <a:gd name="T11" fmla="*/ 0 h 120000"/>
              <a:gd name="T12" fmla="*/ 120000 w 120000"/>
              <a:gd name="T13" fmla="*/ 120000 h 12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Shape 219">
            <a:extLst>
              <a:ext uri="{FF2B5EF4-FFF2-40B4-BE49-F238E27FC236}">
                <a16:creationId xmlns:a16="http://schemas.microsoft.com/office/drawing/2014/main" xmlns="" id="{227B6989-3265-499F-9DE0-5D79296A1820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xfrm>
            <a:off x="695325" y="4421188"/>
            <a:ext cx="5564188" cy="41894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915" tIns="92915" rIns="92915" bIns="92915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D58D961-5162-4D47-B90C-A05A5D10E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A26AB41-B9EF-4AFE-AED2-493504450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B4EAAAC-C599-446F-89B8-8ED54446C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ED6B0-53BB-41A3-AAFA-1AE35B2C82C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28054164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9D22433-84EB-48B6-9FFE-2E2068FB8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776AC5B-B164-428D-8188-A2AF1C157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6456183-172B-4463-B3C0-7220334C2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1E7180-3426-4DEC-880E-0111A518DC2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35098431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CBDE532-F295-4B58-A6A3-D351C9EEF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25C4E86-6605-40E9-B656-132731853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E08651C-FE15-4E94-9D3E-9340C3F34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30E07C-0E2D-4B03-BE35-536D762C15E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6722348"/>
      </p:ext>
    </p:extLst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43">
            <a:extLst>
              <a:ext uri="{FF2B5EF4-FFF2-40B4-BE49-F238E27FC236}">
                <a16:creationId xmlns:a16="http://schemas.microsoft.com/office/drawing/2014/main" xmlns="" id="{EE096E5B-FE95-4E53-9D90-CF9053F5C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59988" y="876300"/>
            <a:ext cx="1731962" cy="577850"/>
          </a:xfrm>
          <a:prstGeom prst="triangle">
            <a:avLst>
              <a:gd name="adj" fmla="val 32426"/>
            </a:avLst>
          </a:prstGeom>
          <a:solidFill>
            <a:srgbClr val="2632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 sz="1400" dirty="0"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4" name="Shape 44">
            <a:extLst>
              <a:ext uri="{FF2B5EF4-FFF2-40B4-BE49-F238E27FC236}">
                <a16:creationId xmlns:a16="http://schemas.microsoft.com/office/drawing/2014/main" xmlns="" id="{906B789D-22E3-45B0-9B51-D9AED12EC11C}"/>
              </a:ext>
            </a:extLst>
          </p:cNvPr>
          <p:cNvGrpSpPr>
            <a:grpSpLocks/>
          </p:cNvGrpSpPr>
          <p:nvPr/>
        </p:nvGrpSpPr>
        <p:grpSpPr bwMode="auto">
          <a:xfrm>
            <a:off x="0" y="-9525"/>
            <a:ext cx="11549063" cy="6867525"/>
            <a:chOff x="0" y="-7088"/>
            <a:chExt cx="8661398" cy="5150588"/>
          </a:xfrm>
        </p:grpSpPr>
        <p:sp>
          <p:nvSpPr>
            <p:cNvPr id="5" name="Shape 45">
              <a:extLst>
                <a:ext uri="{FF2B5EF4-FFF2-40B4-BE49-F238E27FC236}">
                  <a16:creationId xmlns:a16="http://schemas.microsoft.com/office/drawing/2014/main" xmlns="" id="{4E4E1B96-056B-4DD0-AA4D-7232CEECE0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3525000" cy="5143500"/>
            </a:xfrm>
            <a:prstGeom prst="rect">
              <a:avLst/>
            </a:prstGeom>
            <a:solidFill>
              <a:srgbClr val="C7D3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en-US" altLang="en-US" sz="1400" dirty="0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6" name="Shape 46">
              <a:extLst>
                <a:ext uri="{FF2B5EF4-FFF2-40B4-BE49-F238E27FC236}">
                  <a16:creationId xmlns:a16="http://schemas.microsoft.com/office/drawing/2014/main" xmlns="" id="{DFFB3BC2-4BE7-40F8-AB9F-7F0C86A93FF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rgbClr val="C7D3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en-US" altLang="en-US" sz="1400" dirty="0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7" name="Shape 47">
            <a:extLst>
              <a:ext uri="{FF2B5EF4-FFF2-40B4-BE49-F238E27FC236}">
                <a16:creationId xmlns:a16="http://schemas.microsoft.com/office/drawing/2014/main" xmlns="" id="{9372D223-EE79-4E89-9160-652AE5468780}"/>
              </a:ext>
            </a:extLst>
          </p:cNvPr>
          <p:cNvGrpSpPr>
            <a:grpSpLocks/>
          </p:cNvGrpSpPr>
          <p:nvPr/>
        </p:nvGrpSpPr>
        <p:grpSpPr bwMode="auto">
          <a:xfrm rot="10800000" flipH="1">
            <a:off x="0" y="1454150"/>
            <a:ext cx="11796713" cy="3949700"/>
            <a:chOff x="-8178042" y="-4493254"/>
            <a:chExt cx="19483598" cy="6522736"/>
          </a:xfrm>
        </p:grpSpPr>
        <p:sp>
          <p:nvSpPr>
            <p:cNvPr id="8" name="Shape 48">
              <a:extLst>
                <a:ext uri="{FF2B5EF4-FFF2-40B4-BE49-F238E27FC236}">
                  <a16:creationId xmlns:a16="http://schemas.microsoft.com/office/drawing/2014/main" xmlns="" id="{0556F94B-FDF4-43AD-B530-BF7B864EB3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8178042" y="-4493118"/>
              <a:ext cx="12968400" cy="6522600"/>
            </a:xfrm>
            <a:prstGeom prst="rect">
              <a:avLst/>
            </a:prstGeom>
            <a:solidFill>
              <a:srgbClr val="3F53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en-US" altLang="en-US" sz="1400" dirty="0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9" name="Shape 49">
              <a:extLst>
                <a:ext uri="{FF2B5EF4-FFF2-40B4-BE49-F238E27FC236}">
                  <a16:creationId xmlns:a16="http://schemas.microsoft.com/office/drawing/2014/main" xmlns="" id="{511623A7-4801-4A00-8DCE-B99B7C6BF5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rgbClr val="3F53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en-US" altLang="en-US" sz="1400" dirty="0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endParaRPr>
            </a:p>
          </p:txBody>
        </p:sp>
      </p:grpSp>
      <p:pic>
        <p:nvPicPr>
          <p:cNvPr id="10" name="Picture 24">
            <a:extLst>
              <a:ext uri="{FF2B5EF4-FFF2-40B4-BE49-F238E27FC236}">
                <a16:creationId xmlns:a16="http://schemas.microsoft.com/office/drawing/2014/main" xmlns="" id="{6F4A383A-1F0B-4B54-8928-46DFAF2D43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63" y="160338"/>
            <a:ext cx="1347787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1106367" y="1602667"/>
            <a:ext cx="6787600" cy="3660000"/>
          </a:xfrm>
          <a:prstGeom prst="rect">
            <a:avLst/>
          </a:prstGeom>
        </p:spPr>
        <p:txBody>
          <a:bodyPr spcFirstLastPara="1" lIns="91425" tIns="91425" rIns="91425" bIns="91425"/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Char char="▰"/>
              <a:defRPr sz="3000" i="1">
                <a:solidFill>
                  <a:srgbClr val="FFFFFF"/>
                </a:solidFill>
              </a:defRPr>
            </a:lvl1pPr>
            <a:lvl2pPr marL="914400" lvl="1" indent="-419100" rtl="0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2pPr>
            <a:lvl3pPr marL="1371600" lvl="2" indent="-419100" rtl="0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3pPr>
            <a:lvl4pPr marL="1828800" lvl="3" indent="-419100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4pPr>
            <a:lvl5pPr marL="2286000" lvl="4" indent="-419100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5pPr>
            <a:lvl6pPr marL="2743200" lvl="5" indent="-419100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6pPr>
            <a:lvl7pPr marL="3200400" lvl="6" indent="-419100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7pPr>
            <a:lvl8pPr marL="3657600" lvl="7" indent="-419100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8pPr>
            <a:lvl9pPr marL="4114800" lvl="8" indent="-41910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96581804"/>
      </p:ext>
    </p:extLst>
  </p:cSld>
  <p:clrMapOvr>
    <a:masterClrMapping/>
  </p:clrMapOvr>
  <p:transition spd="slow" advClick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24">
            <a:extLst>
              <a:ext uri="{FF2B5EF4-FFF2-40B4-BE49-F238E27FC236}">
                <a16:creationId xmlns:a16="http://schemas.microsoft.com/office/drawing/2014/main" xmlns="" id="{B08997C9-F785-4F2D-8BC8-903129571A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6188" y="3514725"/>
            <a:ext cx="1185862" cy="395288"/>
          </a:xfrm>
          <a:prstGeom prst="triangle">
            <a:avLst>
              <a:gd name="adj" fmla="val 32426"/>
            </a:avLst>
          </a:prstGeom>
          <a:solidFill>
            <a:srgbClr val="2632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 sz="1400" dirty="0"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5" name="Shape 25">
            <a:extLst>
              <a:ext uri="{FF2B5EF4-FFF2-40B4-BE49-F238E27FC236}">
                <a16:creationId xmlns:a16="http://schemas.microsoft.com/office/drawing/2014/main" xmlns="" id="{0FD24F26-10F3-4D9D-81F4-6A7CFC528B1F}"/>
              </a:ext>
            </a:extLst>
          </p:cNvPr>
          <p:cNvGrpSpPr>
            <a:grpSpLocks/>
          </p:cNvGrpSpPr>
          <p:nvPr/>
        </p:nvGrpSpPr>
        <p:grpSpPr bwMode="auto">
          <a:xfrm>
            <a:off x="0" y="-9525"/>
            <a:ext cx="11549063" cy="6867525"/>
            <a:chOff x="0" y="-7088"/>
            <a:chExt cx="8661398" cy="5150588"/>
          </a:xfrm>
        </p:grpSpPr>
        <p:sp>
          <p:nvSpPr>
            <p:cNvPr id="6" name="Shape 26">
              <a:extLst>
                <a:ext uri="{FF2B5EF4-FFF2-40B4-BE49-F238E27FC236}">
                  <a16:creationId xmlns:a16="http://schemas.microsoft.com/office/drawing/2014/main" xmlns="" id="{EBDF18CD-DE87-4307-B6EC-8BE42C22CB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3525000" cy="5143500"/>
            </a:xfrm>
            <a:prstGeom prst="rect">
              <a:avLst/>
            </a:prstGeom>
            <a:solidFill>
              <a:srgbClr val="C7D3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en-US" altLang="en-US" sz="1400" dirty="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7" name="Shape 27">
              <a:extLst>
                <a:ext uri="{FF2B5EF4-FFF2-40B4-BE49-F238E27FC236}">
                  <a16:creationId xmlns:a16="http://schemas.microsoft.com/office/drawing/2014/main" xmlns="" id="{E7DBA834-A721-4D66-B883-8B8FCA38394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rgbClr val="C7D3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en-US" altLang="en-US" sz="1400" dirty="0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8" name="Shape 28">
            <a:extLst>
              <a:ext uri="{FF2B5EF4-FFF2-40B4-BE49-F238E27FC236}">
                <a16:creationId xmlns:a16="http://schemas.microsoft.com/office/drawing/2014/main" xmlns="" id="{8C44CDD8-1A68-43C0-9BF0-13986071884A}"/>
              </a:ext>
            </a:extLst>
          </p:cNvPr>
          <p:cNvGrpSpPr>
            <a:grpSpLocks/>
          </p:cNvGrpSpPr>
          <p:nvPr/>
        </p:nvGrpSpPr>
        <p:grpSpPr bwMode="auto">
          <a:xfrm rot="10800000" flipH="1">
            <a:off x="0" y="3900488"/>
            <a:ext cx="8785225" cy="2701925"/>
            <a:chOff x="-9894852" y="-4493254"/>
            <a:chExt cx="21200407" cy="6522740"/>
          </a:xfrm>
        </p:grpSpPr>
        <p:sp>
          <p:nvSpPr>
            <p:cNvPr id="9" name="Shape 29">
              <a:extLst>
                <a:ext uri="{FF2B5EF4-FFF2-40B4-BE49-F238E27FC236}">
                  <a16:creationId xmlns:a16="http://schemas.microsoft.com/office/drawing/2014/main" xmlns="" id="{0D4022BA-0E1E-4D2A-A55C-247142C751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9894852" y="-4493114"/>
              <a:ext cx="14685300" cy="6522600"/>
            </a:xfrm>
            <a:prstGeom prst="rect">
              <a:avLst/>
            </a:prstGeom>
            <a:solidFill>
              <a:srgbClr val="3F53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en-US" altLang="en-US" sz="1400" dirty="0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10" name="Shape 30">
              <a:extLst>
                <a:ext uri="{FF2B5EF4-FFF2-40B4-BE49-F238E27FC236}">
                  <a16:creationId xmlns:a16="http://schemas.microsoft.com/office/drawing/2014/main" xmlns="" id="{AAA0954C-2FC8-4DBE-8610-9DD19E76C7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rgbClr val="3F53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en-US" altLang="en-US" sz="1400" dirty="0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1" name="Shape 31">
            <a:extLst>
              <a:ext uri="{FF2B5EF4-FFF2-40B4-BE49-F238E27FC236}">
                <a16:creationId xmlns:a16="http://schemas.microsoft.com/office/drawing/2014/main" xmlns="" id="{64468814-8E2E-4310-B4B2-9216F8E5BF87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9875838" y="5764213"/>
            <a:ext cx="2316162" cy="717550"/>
            <a:chOff x="5575242" y="4472723"/>
            <a:chExt cx="2202830" cy="670795"/>
          </a:xfrm>
        </p:grpSpPr>
        <p:sp>
          <p:nvSpPr>
            <p:cNvPr id="12" name="Shape 32">
              <a:extLst>
                <a:ext uri="{FF2B5EF4-FFF2-40B4-BE49-F238E27FC236}">
                  <a16:creationId xmlns:a16="http://schemas.microsoft.com/office/drawing/2014/main" xmlns="" id="{AA9CB32D-C218-4D59-AFAB-AA6FCBF6386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5575242" y="4948334"/>
              <a:ext cx="394200" cy="131400"/>
            </a:xfrm>
            <a:prstGeom prst="triangle">
              <a:avLst>
                <a:gd name="adj" fmla="val 32426"/>
              </a:avLst>
            </a:prstGeom>
            <a:solidFill>
              <a:srgbClr val="D26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en-US" altLang="en-US" sz="1400" dirty="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endParaRPr>
            </a:p>
          </p:txBody>
        </p:sp>
        <p:grpSp>
          <p:nvGrpSpPr>
            <p:cNvPr id="13" name="Shape 33">
              <a:extLst>
                <a:ext uri="{FF2B5EF4-FFF2-40B4-BE49-F238E27FC236}">
                  <a16:creationId xmlns:a16="http://schemas.microsoft.com/office/drawing/2014/main" xmlns="" id="{B3CBBF72-CC8F-4104-8A29-568A01E03A91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7" name="Shape 34">
                <a:extLst>
                  <a:ext uri="{FF2B5EF4-FFF2-40B4-BE49-F238E27FC236}">
                    <a16:creationId xmlns:a16="http://schemas.microsoft.com/office/drawing/2014/main" xmlns="" id="{71ABE8FF-E6DC-4320-A919-839B025FD1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en-US" altLang="en-US" sz="1400" dirty="0">
                  <a:solidFill>
                    <a:srgbClr val="000000"/>
                  </a:solidFill>
                  <a:latin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18" name="Shape 35">
                <a:extLst>
                  <a:ext uri="{FF2B5EF4-FFF2-40B4-BE49-F238E27FC236}">
                    <a16:creationId xmlns:a16="http://schemas.microsoft.com/office/drawing/2014/main" xmlns="" id="{B0F53973-4113-4B2B-9A42-630D33A72E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en-US" altLang="en-US" sz="1400" dirty="0">
                  <a:solidFill>
                    <a:srgbClr val="000000"/>
                  </a:solidFill>
                  <a:latin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4" name="Shape 36">
              <a:extLst>
                <a:ext uri="{FF2B5EF4-FFF2-40B4-BE49-F238E27FC236}">
                  <a16:creationId xmlns:a16="http://schemas.microsoft.com/office/drawing/2014/main" xmlns="" id="{ABFE16CB-7AEB-477F-A290-C91AA2A6FB64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5" name="Shape 37">
                <a:extLst>
                  <a:ext uri="{FF2B5EF4-FFF2-40B4-BE49-F238E27FC236}">
                    <a16:creationId xmlns:a16="http://schemas.microsoft.com/office/drawing/2014/main" xmlns="" id="{0E34BDB0-6619-413E-93C9-C82C9DA1E1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en-US" altLang="en-US" sz="1400" dirty="0">
                  <a:solidFill>
                    <a:srgbClr val="000000"/>
                  </a:solidFill>
                  <a:latin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16" name="Shape 38">
                <a:extLst>
                  <a:ext uri="{FF2B5EF4-FFF2-40B4-BE49-F238E27FC236}">
                    <a16:creationId xmlns:a16="http://schemas.microsoft.com/office/drawing/2014/main" xmlns="" id="{E57E513C-CAEC-4144-B8A2-730434F20D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en-US" altLang="en-US" sz="1400" dirty="0">
                  <a:solidFill>
                    <a:srgbClr val="000000"/>
                  </a:solidFill>
                  <a:latin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39" name="Shape 39"/>
          <p:cNvSpPr txBox="1">
            <a:spLocks noGrp="1"/>
          </p:cNvSpPr>
          <p:nvPr>
            <p:ph type="ctrTitle"/>
          </p:nvPr>
        </p:nvSpPr>
        <p:spPr>
          <a:xfrm>
            <a:off x="618033" y="3828197"/>
            <a:ext cx="5459200" cy="1546400"/>
          </a:xfrm>
          <a:prstGeom prst="rect">
            <a:avLst/>
          </a:prstGeom>
        </p:spPr>
        <p:txBody>
          <a:bodyPr spcFirstLastPara="1" anchor="b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ubTitle" idx="1"/>
          </p:nvPr>
        </p:nvSpPr>
        <p:spPr>
          <a:xfrm>
            <a:off x="618033" y="5300599"/>
            <a:ext cx="5459200" cy="1046400"/>
          </a:xfrm>
          <a:prstGeom prst="rect">
            <a:avLst/>
          </a:prstGeom>
        </p:spPr>
        <p:txBody>
          <a:bodyPr spcFirstLastPara="1" anchor="t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1pPr>
            <a:lvl2pPr lvl="1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61955362"/>
      </p:ext>
    </p:extLst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Shape 125">
            <a:extLst>
              <a:ext uri="{FF2B5EF4-FFF2-40B4-BE49-F238E27FC236}">
                <a16:creationId xmlns:a16="http://schemas.microsoft.com/office/drawing/2014/main" xmlns="" id="{0F8738C6-2A31-415C-8466-9DBB5FF03584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429750" cy="1770063"/>
            <a:chOff x="-4" y="40"/>
            <a:chExt cx="7072430" cy="1327315"/>
          </a:xfrm>
        </p:grpSpPr>
        <p:sp>
          <p:nvSpPr>
            <p:cNvPr id="4" name="Shape 126">
              <a:extLst>
                <a:ext uri="{FF2B5EF4-FFF2-40B4-BE49-F238E27FC236}">
                  <a16:creationId xmlns:a16="http://schemas.microsoft.com/office/drawing/2014/main" xmlns="" id="{6FF87CF7-ABFD-4403-AA3A-82C461E41E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92649" y="126425"/>
              <a:ext cx="779700" cy="259800"/>
            </a:xfrm>
            <a:prstGeom prst="triangle">
              <a:avLst>
                <a:gd name="adj" fmla="val 32426"/>
              </a:avLst>
            </a:prstGeom>
            <a:solidFill>
              <a:srgbClr val="2632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en-US" altLang="en-US" sz="1400" dirty="0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5" name="Shape 127">
              <a:extLst>
                <a:ext uri="{FF2B5EF4-FFF2-40B4-BE49-F238E27FC236}">
                  <a16:creationId xmlns:a16="http://schemas.microsoft.com/office/drawing/2014/main" xmlns="" id="{ACDF16E4-C76C-47D3-A3BB-D15AE639E3ED}"/>
                </a:ext>
              </a:extLst>
            </p:cNvPr>
            <p:cNvGrpSpPr>
              <a:grpSpLocks/>
            </p:cNvGrpSpPr>
            <p:nvPr/>
          </p:nvGrpSpPr>
          <p:grpSpPr bwMode="auto"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9" name="Shape 128">
                <a:extLst>
                  <a:ext uri="{FF2B5EF4-FFF2-40B4-BE49-F238E27FC236}">
                    <a16:creationId xmlns:a16="http://schemas.microsoft.com/office/drawing/2014/main" xmlns="" id="{275E8A5B-9B49-440B-B4EE-1A72475AE2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en-US" altLang="en-US" sz="1400" dirty="0">
                  <a:solidFill>
                    <a:srgbClr val="000000"/>
                  </a:solidFill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10" name="Shape 129">
                <a:extLst>
                  <a:ext uri="{FF2B5EF4-FFF2-40B4-BE49-F238E27FC236}">
                    <a16:creationId xmlns:a16="http://schemas.microsoft.com/office/drawing/2014/main" xmlns="" id="{CD8A959E-3B20-4048-94D0-879CF6569E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en-US" altLang="en-US" sz="1400" dirty="0">
                  <a:solidFill>
                    <a:srgbClr val="000000"/>
                  </a:solidFill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6" name="Shape 130">
              <a:extLst>
                <a:ext uri="{FF2B5EF4-FFF2-40B4-BE49-F238E27FC236}">
                  <a16:creationId xmlns:a16="http://schemas.microsoft.com/office/drawing/2014/main" xmlns="" id="{E8425AAD-CB31-4F43-BFE3-67950804A676}"/>
                </a:ext>
              </a:extLst>
            </p:cNvPr>
            <p:cNvGrpSpPr>
              <a:grpSpLocks/>
            </p:cNvGrpSpPr>
            <p:nvPr/>
          </p:nvGrpSpPr>
          <p:grpSpPr bwMode="auto"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7" name="Shape 131">
                <a:extLst>
                  <a:ext uri="{FF2B5EF4-FFF2-40B4-BE49-F238E27FC236}">
                    <a16:creationId xmlns:a16="http://schemas.microsoft.com/office/drawing/2014/main" xmlns="" id="{A568898A-A79B-46C7-882E-F0C52B0CF3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en-US" altLang="en-US" sz="1400" dirty="0">
                  <a:solidFill>
                    <a:srgbClr val="000000"/>
                  </a:solidFill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" name="Shape 132">
                <a:extLst>
                  <a:ext uri="{FF2B5EF4-FFF2-40B4-BE49-F238E27FC236}">
                    <a16:creationId xmlns:a16="http://schemas.microsoft.com/office/drawing/2014/main" xmlns="" id="{9930F442-0876-4B95-BB19-E421635348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en-US" altLang="en-US" sz="1400" dirty="0">
                  <a:solidFill>
                    <a:srgbClr val="000000"/>
                  </a:solidFill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11" name="Shape 133">
            <a:extLst>
              <a:ext uri="{FF2B5EF4-FFF2-40B4-BE49-F238E27FC236}">
                <a16:creationId xmlns:a16="http://schemas.microsoft.com/office/drawing/2014/main" xmlns="" id="{CB21053A-02A5-471F-B006-61189517D3B4}"/>
              </a:ext>
            </a:extLst>
          </p:cNvPr>
          <p:cNvGrpSpPr>
            <a:grpSpLocks/>
          </p:cNvGrpSpPr>
          <p:nvPr/>
        </p:nvGrpSpPr>
        <p:grpSpPr bwMode="auto">
          <a:xfrm>
            <a:off x="9263063" y="5964238"/>
            <a:ext cx="2936875" cy="893762"/>
            <a:chOff x="5575242" y="4472723"/>
            <a:chExt cx="2202830" cy="670795"/>
          </a:xfrm>
        </p:grpSpPr>
        <p:sp>
          <p:nvSpPr>
            <p:cNvPr id="12" name="Shape 134">
              <a:extLst>
                <a:ext uri="{FF2B5EF4-FFF2-40B4-BE49-F238E27FC236}">
                  <a16:creationId xmlns:a16="http://schemas.microsoft.com/office/drawing/2014/main" xmlns="" id="{B4AFBB2F-1C19-4494-892C-CF14529BC0F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5575242" y="4948334"/>
              <a:ext cx="394200" cy="131400"/>
            </a:xfrm>
            <a:prstGeom prst="triangle">
              <a:avLst>
                <a:gd name="adj" fmla="val 32426"/>
              </a:avLst>
            </a:prstGeom>
            <a:solidFill>
              <a:srgbClr val="D26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en-US" altLang="en-US" sz="1400" dirty="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endParaRPr>
            </a:p>
          </p:txBody>
        </p:sp>
        <p:grpSp>
          <p:nvGrpSpPr>
            <p:cNvPr id="13" name="Shape 135">
              <a:extLst>
                <a:ext uri="{FF2B5EF4-FFF2-40B4-BE49-F238E27FC236}">
                  <a16:creationId xmlns:a16="http://schemas.microsoft.com/office/drawing/2014/main" xmlns="" id="{0B1A7BBD-FFE7-4DA2-B3F8-2ED4BD203A8A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7" name="Shape 136">
                <a:extLst>
                  <a:ext uri="{FF2B5EF4-FFF2-40B4-BE49-F238E27FC236}">
                    <a16:creationId xmlns:a16="http://schemas.microsoft.com/office/drawing/2014/main" xmlns="" id="{AA04C213-672E-4C47-B88D-FF7D3D51F0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en-US" altLang="en-US" sz="1400" dirty="0">
                  <a:solidFill>
                    <a:srgbClr val="000000"/>
                  </a:solidFill>
                  <a:latin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18" name="Shape 137">
                <a:extLst>
                  <a:ext uri="{FF2B5EF4-FFF2-40B4-BE49-F238E27FC236}">
                    <a16:creationId xmlns:a16="http://schemas.microsoft.com/office/drawing/2014/main" xmlns="" id="{8DD0AC08-1B12-4DEF-BF97-B63CCD1995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en-US" altLang="en-US" sz="1400" dirty="0">
                  <a:solidFill>
                    <a:srgbClr val="000000"/>
                  </a:solidFill>
                  <a:latin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4" name="Shape 138">
              <a:extLst>
                <a:ext uri="{FF2B5EF4-FFF2-40B4-BE49-F238E27FC236}">
                  <a16:creationId xmlns:a16="http://schemas.microsoft.com/office/drawing/2014/main" xmlns="" id="{C2BAA1DF-2754-4C12-84D9-DC5BDED79E04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5" name="Shape 139">
                <a:extLst>
                  <a:ext uri="{FF2B5EF4-FFF2-40B4-BE49-F238E27FC236}">
                    <a16:creationId xmlns:a16="http://schemas.microsoft.com/office/drawing/2014/main" xmlns="" id="{47441E8F-DC0D-48B4-8843-C488D692B8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en-US" altLang="en-US" sz="1400" dirty="0">
                  <a:solidFill>
                    <a:srgbClr val="000000"/>
                  </a:solidFill>
                  <a:latin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16" name="Shape 140">
                <a:extLst>
                  <a:ext uri="{FF2B5EF4-FFF2-40B4-BE49-F238E27FC236}">
                    <a16:creationId xmlns:a16="http://schemas.microsoft.com/office/drawing/2014/main" xmlns="" id="{ADD7AF74-7A3E-4FF5-B729-53D07182AA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en-US" altLang="en-US" sz="1400" dirty="0">
                  <a:solidFill>
                    <a:srgbClr val="000000"/>
                  </a:solidFill>
                  <a:latin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</p:grpSp>
      </p:grpSp>
      <p:pic>
        <p:nvPicPr>
          <p:cNvPr id="19" name="Picture 23">
            <a:extLst>
              <a:ext uri="{FF2B5EF4-FFF2-40B4-BE49-F238E27FC236}">
                <a16:creationId xmlns:a16="http://schemas.microsoft.com/office/drawing/2014/main" xmlns="" id="{19DDCC48-C49A-44DB-8FBE-79B453B85C0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4488" y="258763"/>
            <a:ext cx="1346200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1085700" y="523433"/>
            <a:ext cx="7011200" cy="1021600"/>
          </a:xfrm>
          <a:prstGeom prst="rect">
            <a:avLst/>
          </a:prstGeom>
        </p:spPr>
        <p:txBody>
          <a:bodyPr spcFirstLastPara="1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46415561"/>
      </p:ext>
    </p:extLst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hape 164">
            <a:extLst>
              <a:ext uri="{FF2B5EF4-FFF2-40B4-BE49-F238E27FC236}">
                <a16:creationId xmlns:a16="http://schemas.microsoft.com/office/drawing/2014/main" xmlns="" id="{F50C2D95-31E6-4E0E-A016-F38B52775156}"/>
              </a:ext>
            </a:extLst>
          </p:cNvPr>
          <p:cNvGrpSpPr>
            <a:grpSpLocks/>
          </p:cNvGrpSpPr>
          <p:nvPr/>
        </p:nvGrpSpPr>
        <p:grpSpPr bwMode="auto">
          <a:xfrm>
            <a:off x="9263063" y="5964238"/>
            <a:ext cx="2936875" cy="893762"/>
            <a:chOff x="5575242" y="4472723"/>
            <a:chExt cx="2202830" cy="670795"/>
          </a:xfrm>
        </p:grpSpPr>
        <p:sp>
          <p:nvSpPr>
            <p:cNvPr id="3" name="Shape 165">
              <a:extLst>
                <a:ext uri="{FF2B5EF4-FFF2-40B4-BE49-F238E27FC236}">
                  <a16:creationId xmlns:a16="http://schemas.microsoft.com/office/drawing/2014/main" xmlns="" id="{4B0B0580-F3CE-4CCD-A4FA-FECB378C519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5575242" y="4948334"/>
              <a:ext cx="394200" cy="131400"/>
            </a:xfrm>
            <a:prstGeom prst="triangle">
              <a:avLst>
                <a:gd name="adj" fmla="val 32426"/>
              </a:avLst>
            </a:prstGeom>
            <a:solidFill>
              <a:srgbClr val="D26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en-US" altLang="en-US" sz="1400" dirty="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endParaRPr>
            </a:p>
          </p:txBody>
        </p:sp>
        <p:grpSp>
          <p:nvGrpSpPr>
            <p:cNvPr id="4" name="Shape 166">
              <a:extLst>
                <a:ext uri="{FF2B5EF4-FFF2-40B4-BE49-F238E27FC236}">
                  <a16:creationId xmlns:a16="http://schemas.microsoft.com/office/drawing/2014/main" xmlns="" id="{2C61F152-4B5E-4C9A-A386-39754F294FCA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8" name="Shape 167">
                <a:extLst>
                  <a:ext uri="{FF2B5EF4-FFF2-40B4-BE49-F238E27FC236}">
                    <a16:creationId xmlns:a16="http://schemas.microsoft.com/office/drawing/2014/main" xmlns="" id="{CCC1467E-0F5D-475F-AC66-29614B0089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en-US" altLang="en-US" sz="1400" dirty="0">
                  <a:solidFill>
                    <a:srgbClr val="000000"/>
                  </a:solidFill>
                  <a:latin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9" name="Shape 168">
                <a:extLst>
                  <a:ext uri="{FF2B5EF4-FFF2-40B4-BE49-F238E27FC236}">
                    <a16:creationId xmlns:a16="http://schemas.microsoft.com/office/drawing/2014/main" xmlns="" id="{34018A99-D9D6-45F4-9C20-FE5C324BB7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en-US" altLang="en-US" sz="1400" dirty="0">
                  <a:solidFill>
                    <a:srgbClr val="000000"/>
                  </a:solidFill>
                  <a:latin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5" name="Shape 169">
              <a:extLst>
                <a:ext uri="{FF2B5EF4-FFF2-40B4-BE49-F238E27FC236}">
                  <a16:creationId xmlns:a16="http://schemas.microsoft.com/office/drawing/2014/main" xmlns="" id="{F6E4E194-BD53-43E2-ADE5-6D0453BD11DF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6" name="Shape 170">
                <a:extLst>
                  <a:ext uri="{FF2B5EF4-FFF2-40B4-BE49-F238E27FC236}">
                    <a16:creationId xmlns:a16="http://schemas.microsoft.com/office/drawing/2014/main" xmlns="" id="{6904E984-50A9-4A38-B6A3-4D653CCCA3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en-US" altLang="en-US" sz="1400" dirty="0">
                  <a:solidFill>
                    <a:srgbClr val="000000"/>
                  </a:solidFill>
                  <a:latin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7" name="Shape 171">
                <a:extLst>
                  <a:ext uri="{FF2B5EF4-FFF2-40B4-BE49-F238E27FC236}">
                    <a16:creationId xmlns:a16="http://schemas.microsoft.com/office/drawing/2014/main" xmlns="" id="{817E7B71-839B-4BBB-BFF6-0B090275F6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en-US" altLang="en-US" sz="1400" dirty="0">
                  <a:solidFill>
                    <a:srgbClr val="000000"/>
                  </a:solidFill>
                  <a:latin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10" name="Shape 172">
            <a:extLst>
              <a:ext uri="{FF2B5EF4-FFF2-40B4-BE49-F238E27FC236}">
                <a16:creationId xmlns:a16="http://schemas.microsoft.com/office/drawing/2014/main" xmlns="" id="{78DAC7F0-7068-4341-98A0-09A3CBEA37BC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0" y="0"/>
            <a:ext cx="2936875" cy="893763"/>
            <a:chOff x="5575242" y="4472723"/>
            <a:chExt cx="2202830" cy="670795"/>
          </a:xfrm>
        </p:grpSpPr>
        <p:sp>
          <p:nvSpPr>
            <p:cNvPr id="11" name="Shape 173">
              <a:extLst>
                <a:ext uri="{FF2B5EF4-FFF2-40B4-BE49-F238E27FC236}">
                  <a16:creationId xmlns:a16="http://schemas.microsoft.com/office/drawing/2014/main" xmlns="" id="{50575C04-C7CB-4869-9107-0FD5066D111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5575242" y="4948334"/>
              <a:ext cx="394200" cy="131400"/>
            </a:xfrm>
            <a:prstGeom prst="triangle">
              <a:avLst>
                <a:gd name="adj" fmla="val 32426"/>
              </a:avLst>
            </a:prstGeom>
            <a:solidFill>
              <a:srgbClr val="2632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en-US" altLang="en-US" sz="1400" dirty="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endParaRPr>
            </a:p>
          </p:txBody>
        </p:sp>
        <p:grpSp>
          <p:nvGrpSpPr>
            <p:cNvPr id="12" name="Shape 174">
              <a:extLst>
                <a:ext uri="{FF2B5EF4-FFF2-40B4-BE49-F238E27FC236}">
                  <a16:creationId xmlns:a16="http://schemas.microsoft.com/office/drawing/2014/main" xmlns="" id="{C9F0FFE0-93E0-4C77-8E94-F82B443F3A13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6" name="Shape 175">
                <a:extLst>
                  <a:ext uri="{FF2B5EF4-FFF2-40B4-BE49-F238E27FC236}">
                    <a16:creationId xmlns:a16="http://schemas.microsoft.com/office/drawing/2014/main" xmlns="" id="{50DD5848-C0C4-4268-B51A-F40DD3B6CF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en-US" altLang="en-US" sz="1400" dirty="0">
                  <a:solidFill>
                    <a:srgbClr val="000000"/>
                  </a:solidFill>
                  <a:latin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17" name="Shape 176">
                <a:extLst>
                  <a:ext uri="{FF2B5EF4-FFF2-40B4-BE49-F238E27FC236}">
                    <a16:creationId xmlns:a16="http://schemas.microsoft.com/office/drawing/2014/main" xmlns="" id="{A207BAA3-CE6B-4C5E-ABA4-BC4A4498E5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en-US" altLang="en-US" sz="1400" dirty="0">
                  <a:solidFill>
                    <a:srgbClr val="000000"/>
                  </a:solidFill>
                  <a:latin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3" name="Shape 177">
              <a:extLst>
                <a:ext uri="{FF2B5EF4-FFF2-40B4-BE49-F238E27FC236}">
                  <a16:creationId xmlns:a16="http://schemas.microsoft.com/office/drawing/2014/main" xmlns="" id="{7B682B03-177D-4612-A3EC-F471F2B87C24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4" name="Shape 178">
                <a:extLst>
                  <a:ext uri="{FF2B5EF4-FFF2-40B4-BE49-F238E27FC236}">
                    <a16:creationId xmlns:a16="http://schemas.microsoft.com/office/drawing/2014/main" xmlns="" id="{707EA52B-1159-48CB-9206-DE7C196368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en-US" altLang="en-US" sz="1400" dirty="0">
                  <a:solidFill>
                    <a:srgbClr val="000000"/>
                  </a:solidFill>
                  <a:latin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15" name="Shape 179">
                <a:extLst>
                  <a:ext uri="{FF2B5EF4-FFF2-40B4-BE49-F238E27FC236}">
                    <a16:creationId xmlns:a16="http://schemas.microsoft.com/office/drawing/2014/main" xmlns="" id="{18A3B715-CB4F-40DB-A594-F214A8DDDC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en-US" altLang="en-US" sz="1400" dirty="0">
                  <a:solidFill>
                    <a:srgbClr val="000000"/>
                  </a:solidFill>
                  <a:latin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</p:grpSp>
      </p:grpSp>
      <p:pic>
        <p:nvPicPr>
          <p:cNvPr id="18" name="Picture 23">
            <a:extLst>
              <a:ext uri="{FF2B5EF4-FFF2-40B4-BE49-F238E27FC236}">
                <a16:creationId xmlns:a16="http://schemas.microsoft.com/office/drawing/2014/main" xmlns="" id="{94B784CE-0EDC-4A8B-B1D9-90996C924A1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7675" y="169863"/>
            <a:ext cx="1346200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Shape 163">
            <a:extLst>
              <a:ext uri="{FF2B5EF4-FFF2-40B4-BE49-F238E27FC236}">
                <a16:creationId xmlns:a16="http://schemas.microsoft.com/office/drawing/2014/main" xmlns="" id="{D2D3E3F9-AB05-4845-A0E9-9AF99B249FDF}"/>
              </a:ext>
            </a:extLst>
          </p:cNvPr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 b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fld id="{88B62A3B-8A48-457F-B29D-0C0233BE067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74463548"/>
      </p:ext>
    </p:extLst>
  </p:cSld>
  <p:clrMapOvr>
    <a:masterClrMapping/>
  </p:clrMapOvr>
  <p:transition spd="slow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43">
            <a:extLst>
              <a:ext uri="{FF2B5EF4-FFF2-40B4-BE49-F238E27FC236}">
                <a16:creationId xmlns:a16="http://schemas.microsoft.com/office/drawing/2014/main" xmlns="" id="{5FDB2DC0-4F34-4C09-B237-CE7BE00901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59988" y="876300"/>
            <a:ext cx="1731962" cy="577850"/>
          </a:xfrm>
          <a:prstGeom prst="triangle">
            <a:avLst>
              <a:gd name="adj" fmla="val 32426"/>
            </a:avLst>
          </a:prstGeom>
          <a:solidFill>
            <a:srgbClr val="2632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 sz="1400" dirty="0"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4" name="Shape 44">
            <a:extLst>
              <a:ext uri="{FF2B5EF4-FFF2-40B4-BE49-F238E27FC236}">
                <a16:creationId xmlns:a16="http://schemas.microsoft.com/office/drawing/2014/main" xmlns="" id="{2AC49533-8B13-4523-8340-32278C11C988}"/>
              </a:ext>
            </a:extLst>
          </p:cNvPr>
          <p:cNvGrpSpPr>
            <a:grpSpLocks/>
          </p:cNvGrpSpPr>
          <p:nvPr/>
        </p:nvGrpSpPr>
        <p:grpSpPr bwMode="auto">
          <a:xfrm>
            <a:off x="0" y="-9525"/>
            <a:ext cx="11549063" cy="6867525"/>
            <a:chOff x="0" y="-7088"/>
            <a:chExt cx="8661398" cy="5150588"/>
          </a:xfrm>
        </p:grpSpPr>
        <p:sp>
          <p:nvSpPr>
            <p:cNvPr id="5" name="Shape 45">
              <a:extLst>
                <a:ext uri="{FF2B5EF4-FFF2-40B4-BE49-F238E27FC236}">
                  <a16:creationId xmlns:a16="http://schemas.microsoft.com/office/drawing/2014/main" xmlns="" id="{D2E65A8A-440D-406F-8EAD-CDF294D47B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3525000" cy="5143500"/>
            </a:xfrm>
            <a:prstGeom prst="rect">
              <a:avLst/>
            </a:prstGeom>
            <a:solidFill>
              <a:srgbClr val="C7D3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en-US" altLang="en-US" sz="1400" dirty="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6" name="Shape 46">
              <a:extLst>
                <a:ext uri="{FF2B5EF4-FFF2-40B4-BE49-F238E27FC236}">
                  <a16:creationId xmlns:a16="http://schemas.microsoft.com/office/drawing/2014/main" xmlns="" id="{D0D04971-F783-499A-9CDF-F72C56DC899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rgbClr val="C7D3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en-US" altLang="en-US" sz="1400" dirty="0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7" name="Shape 47">
            <a:extLst>
              <a:ext uri="{FF2B5EF4-FFF2-40B4-BE49-F238E27FC236}">
                <a16:creationId xmlns:a16="http://schemas.microsoft.com/office/drawing/2014/main" xmlns="" id="{508499DB-CFEA-4640-8BCE-6268F6E92FF3}"/>
              </a:ext>
            </a:extLst>
          </p:cNvPr>
          <p:cNvGrpSpPr>
            <a:grpSpLocks/>
          </p:cNvGrpSpPr>
          <p:nvPr/>
        </p:nvGrpSpPr>
        <p:grpSpPr bwMode="auto">
          <a:xfrm rot="10800000" flipH="1">
            <a:off x="0" y="1454150"/>
            <a:ext cx="11796713" cy="3949700"/>
            <a:chOff x="-8178042" y="-4493254"/>
            <a:chExt cx="19483598" cy="6522736"/>
          </a:xfrm>
        </p:grpSpPr>
        <p:sp>
          <p:nvSpPr>
            <p:cNvPr id="8" name="Shape 48">
              <a:extLst>
                <a:ext uri="{FF2B5EF4-FFF2-40B4-BE49-F238E27FC236}">
                  <a16:creationId xmlns:a16="http://schemas.microsoft.com/office/drawing/2014/main" xmlns="" id="{F93B8F6B-76BC-413A-BB59-DA2009D78B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8178042" y="-4493118"/>
              <a:ext cx="12968400" cy="6522600"/>
            </a:xfrm>
            <a:prstGeom prst="rect">
              <a:avLst/>
            </a:prstGeom>
            <a:solidFill>
              <a:srgbClr val="3F53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en-US" altLang="en-US" sz="1400" dirty="0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9" name="Shape 49">
              <a:extLst>
                <a:ext uri="{FF2B5EF4-FFF2-40B4-BE49-F238E27FC236}">
                  <a16:creationId xmlns:a16="http://schemas.microsoft.com/office/drawing/2014/main" xmlns="" id="{2B047AC3-5A53-4DF2-9D5E-C7484AB4F2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rgbClr val="3F53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en-US" altLang="en-US" sz="1400" dirty="0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endParaRPr>
            </a:p>
          </p:txBody>
        </p:sp>
      </p:grpSp>
      <p:pic>
        <p:nvPicPr>
          <p:cNvPr id="10" name="Picture 14">
            <a:extLst>
              <a:ext uri="{FF2B5EF4-FFF2-40B4-BE49-F238E27FC236}">
                <a16:creationId xmlns:a16="http://schemas.microsoft.com/office/drawing/2014/main" xmlns="" id="{E99F5755-FF5F-475B-BDD8-D80BD8AE92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88" y="160338"/>
            <a:ext cx="1346200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Shape 31">
            <a:extLst>
              <a:ext uri="{FF2B5EF4-FFF2-40B4-BE49-F238E27FC236}">
                <a16:creationId xmlns:a16="http://schemas.microsoft.com/office/drawing/2014/main" xmlns="" id="{6CD7E29C-ADC4-4BAA-837F-F09414C12129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9875838" y="5764213"/>
            <a:ext cx="2316162" cy="717550"/>
            <a:chOff x="5575242" y="4472723"/>
            <a:chExt cx="2202830" cy="670795"/>
          </a:xfrm>
        </p:grpSpPr>
        <p:sp>
          <p:nvSpPr>
            <p:cNvPr id="12" name="Shape 32">
              <a:extLst>
                <a:ext uri="{FF2B5EF4-FFF2-40B4-BE49-F238E27FC236}">
                  <a16:creationId xmlns:a16="http://schemas.microsoft.com/office/drawing/2014/main" xmlns="" id="{515213E3-172F-4B25-9D43-65DD2770C38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5575242" y="4948334"/>
              <a:ext cx="394200" cy="131400"/>
            </a:xfrm>
            <a:prstGeom prst="triangle">
              <a:avLst>
                <a:gd name="adj" fmla="val 32426"/>
              </a:avLst>
            </a:prstGeom>
            <a:solidFill>
              <a:srgbClr val="D26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en-US" altLang="en-US" sz="1400" dirty="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endParaRPr>
            </a:p>
          </p:txBody>
        </p:sp>
        <p:grpSp>
          <p:nvGrpSpPr>
            <p:cNvPr id="13" name="Shape 33">
              <a:extLst>
                <a:ext uri="{FF2B5EF4-FFF2-40B4-BE49-F238E27FC236}">
                  <a16:creationId xmlns:a16="http://schemas.microsoft.com/office/drawing/2014/main" xmlns="" id="{4DC946FB-D33C-4CD7-B503-937E19359686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7" name="Shape 34">
                <a:extLst>
                  <a:ext uri="{FF2B5EF4-FFF2-40B4-BE49-F238E27FC236}">
                    <a16:creationId xmlns:a16="http://schemas.microsoft.com/office/drawing/2014/main" xmlns="" id="{01A17EE1-9B28-4E93-9060-C7620EA469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en-US" altLang="en-US" sz="1400" dirty="0">
                  <a:solidFill>
                    <a:srgbClr val="000000"/>
                  </a:solidFill>
                  <a:latin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18" name="Shape 35">
                <a:extLst>
                  <a:ext uri="{FF2B5EF4-FFF2-40B4-BE49-F238E27FC236}">
                    <a16:creationId xmlns:a16="http://schemas.microsoft.com/office/drawing/2014/main" xmlns="" id="{097E7000-FCF5-4734-965E-667F2726E6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en-US" altLang="en-US" sz="1400" dirty="0">
                  <a:solidFill>
                    <a:srgbClr val="000000"/>
                  </a:solidFill>
                  <a:latin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4" name="Shape 36">
              <a:extLst>
                <a:ext uri="{FF2B5EF4-FFF2-40B4-BE49-F238E27FC236}">
                  <a16:creationId xmlns:a16="http://schemas.microsoft.com/office/drawing/2014/main" xmlns="" id="{89BA7D55-571E-4EE8-9074-B9DB4802EBF1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5" name="Shape 37">
                <a:extLst>
                  <a:ext uri="{FF2B5EF4-FFF2-40B4-BE49-F238E27FC236}">
                    <a16:creationId xmlns:a16="http://schemas.microsoft.com/office/drawing/2014/main" xmlns="" id="{2CB378B4-D626-4567-9992-FB1B844FAD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en-US" altLang="en-US" sz="1400" dirty="0">
                  <a:solidFill>
                    <a:srgbClr val="000000"/>
                  </a:solidFill>
                  <a:latin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16" name="Shape 38">
                <a:extLst>
                  <a:ext uri="{FF2B5EF4-FFF2-40B4-BE49-F238E27FC236}">
                    <a16:creationId xmlns:a16="http://schemas.microsoft.com/office/drawing/2014/main" xmlns="" id="{9794D0AE-3889-4F93-805A-573EA8DC2F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en-US" altLang="en-US" sz="1400" dirty="0">
                  <a:solidFill>
                    <a:srgbClr val="000000"/>
                  </a:solidFill>
                  <a:latin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1106367" y="1602667"/>
            <a:ext cx="6787600" cy="3660000"/>
          </a:xfrm>
          <a:prstGeom prst="rect">
            <a:avLst/>
          </a:prstGeom>
        </p:spPr>
        <p:txBody>
          <a:bodyPr spcFirstLastPara="1" anchor="t"/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Char char="▰"/>
              <a:defRPr sz="3000" i="1">
                <a:solidFill>
                  <a:srgbClr val="FFFFFF"/>
                </a:solidFill>
              </a:defRPr>
            </a:lvl1pPr>
            <a:lvl2pPr marL="914400" lvl="1" indent="-419100" rtl="0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2pPr>
            <a:lvl3pPr marL="1371600" lvl="2" indent="-419100" rtl="0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3pPr>
            <a:lvl4pPr marL="1828800" lvl="3" indent="-419100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4pPr>
            <a:lvl5pPr marL="2286000" lvl="4" indent="-419100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5pPr>
            <a:lvl6pPr marL="2743200" lvl="5" indent="-419100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6pPr>
            <a:lvl7pPr marL="3200400" lvl="6" indent="-419100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7pPr>
            <a:lvl8pPr marL="3657600" lvl="7" indent="-419100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8pPr>
            <a:lvl9pPr marL="4114800" lvl="8" indent="-41910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47130268"/>
      </p:ext>
    </p:extLst>
  </p:cSld>
  <p:clrMapOvr>
    <a:masterClrMapping/>
  </p:clrMapOvr>
  <p:transition spd="slow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Shape 125">
            <a:extLst>
              <a:ext uri="{FF2B5EF4-FFF2-40B4-BE49-F238E27FC236}">
                <a16:creationId xmlns:a16="http://schemas.microsoft.com/office/drawing/2014/main" xmlns="" id="{ED02CDF9-1C21-4821-90FB-915F9FD63466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429750" cy="1770063"/>
            <a:chOff x="-4" y="40"/>
            <a:chExt cx="7072430" cy="1327315"/>
          </a:xfrm>
        </p:grpSpPr>
        <p:sp>
          <p:nvSpPr>
            <p:cNvPr id="4" name="Shape 126">
              <a:extLst>
                <a:ext uri="{FF2B5EF4-FFF2-40B4-BE49-F238E27FC236}">
                  <a16:creationId xmlns:a16="http://schemas.microsoft.com/office/drawing/2014/main" xmlns="" id="{D19339D0-79F5-455B-9BCA-F411BA64AE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92649" y="126425"/>
              <a:ext cx="779700" cy="259800"/>
            </a:xfrm>
            <a:prstGeom prst="triangle">
              <a:avLst>
                <a:gd name="adj" fmla="val 32426"/>
              </a:avLst>
            </a:prstGeom>
            <a:solidFill>
              <a:srgbClr val="2632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en-US" altLang="en-US" sz="1400" dirty="0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5" name="Shape 127">
              <a:extLst>
                <a:ext uri="{FF2B5EF4-FFF2-40B4-BE49-F238E27FC236}">
                  <a16:creationId xmlns:a16="http://schemas.microsoft.com/office/drawing/2014/main" xmlns="" id="{6ED10F25-400A-4DCF-95C6-3397323B2670}"/>
                </a:ext>
              </a:extLst>
            </p:cNvPr>
            <p:cNvGrpSpPr>
              <a:grpSpLocks/>
            </p:cNvGrpSpPr>
            <p:nvPr/>
          </p:nvGrpSpPr>
          <p:grpSpPr bwMode="auto"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9" name="Shape 128">
                <a:extLst>
                  <a:ext uri="{FF2B5EF4-FFF2-40B4-BE49-F238E27FC236}">
                    <a16:creationId xmlns:a16="http://schemas.microsoft.com/office/drawing/2014/main" xmlns="" id="{5FF62B0A-78A2-4D24-8CFC-AD8EB81D99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en-US" altLang="en-US" sz="1400" dirty="0">
                  <a:solidFill>
                    <a:srgbClr val="000000"/>
                  </a:solidFill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10" name="Shape 129">
                <a:extLst>
                  <a:ext uri="{FF2B5EF4-FFF2-40B4-BE49-F238E27FC236}">
                    <a16:creationId xmlns:a16="http://schemas.microsoft.com/office/drawing/2014/main" xmlns="" id="{F29464BF-CEE5-45E0-9C21-BC09822778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en-US" altLang="en-US" sz="1400" dirty="0">
                  <a:solidFill>
                    <a:srgbClr val="000000"/>
                  </a:solidFill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6" name="Shape 130">
              <a:extLst>
                <a:ext uri="{FF2B5EF4-FFF2-40B4-BE49-F238E27FC236}">
                  <a16:creationId xmlns:a16="http://schemas.microsoft.com/office/drawing/2014/main" xmlns="" id="{86417870-5B7A-4884-AFE2-F099AEC517EE}"/>
                </a:ext>
              </a:extLst>
            </p:cNvPr>
            <p:cNvGrpSpPr>
              <a:grpSpLocks/>
            </p:cNvGrpSpPr>
            <p:nvPr/>
          </p:nvGrpSpPr>
          <p:grpSpPr bwMode="auto"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7" name="Shape 131">
                <a:extLst>
                  <a:ext uri="{FF2B5EF4-FFF2-40B4-BE49-F238E27FC236}">
                    <a16:creationId xmlns:a16="http://schemas.microsoft.com/office/drawing/2014/main" xmlns="" id="{BC3C7562-A352-4201-9053-7213802BF8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en-US" altLang="en-US" sz="1400" dirty="0">
                  <a:solidFill>
                    <a:srgbClr val="000000"/>
                  </a:solidFill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" name="Shape 132">
                <a:extLst>
                  <a:ext uri="{FF2B5EF4-FFF2-40B4-BE49-F238E27FC236}">
                    <a16:creationId xmlns:a16="http://schemas.microsoft.com/office/drawing/2014/main" xmlns="" id="{4E024067-834B-4C23-9F0E-C6E771C07C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en-US" altLang="en-US" sz="1400" dirty="0">
                  <a:solidFill>
                    <a:srgbClr val="000000"/>
                  </a:solidFill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11" name="Shape 133">
            <a:extLst>
              <a:ext uri="{FF2B5EF4-FFF2-40B4-BE49-F238E27FC236}">
                <a16:creationId xmlns:a16="http://schemas.microsoft.com/office/drawing/2014/main" xmlns="" id="{9FD632E9-7718-4879-89C3-D43B169BF240}"/>
              </a:ext>
            </a:extLst>
          </p:cNvPr>
          <p:cNvGrpSpPr>
            <a:grpSpLocks/>
          </p:cNvGrpSpPr>
          <p:nvPr/>
        </p:nvGrpSpPr>
        <p:grpSpPr bwMode="auto">
          <a:xfrm>
            <a:off x="9263063" y="5964238"/>
            <a:ext cx="2936875" cy="893762"/>
            <a:chOff x="5575242" y="4472723"/>
            <a:chExt cx="2202830" cy="670795"/>
          </a:xfrm>
        </p:grpSpPr>
        <p:sp>
          <p:nvSpPr>
            <p:cNvPr id="12" name="Shape 134">
              <a:extLst>
                <a:ext uri="{FF2B5EF4-FFF2-40B4-BE49-F238E27FC236}">
                  <a16:creationId xmlns:a16="http://schemas.microsoft.com/office/drawing/2014/main" xmlns="" id="{13336B37-A97B-4855-9229-6D255A63DB8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5575242" y="4948334"/>
              <a:ext cx="394200" cy="131400"/>
            </a:xfrm>
            <a:prstGeom prst="triangle">
              <a:avLst>
                <a:gd name="adj" fmla="val 32426"/>
              </a:avLst>
            </a:prstGeom>
            <a:solidFill>
              <a:srgbClr val="D26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en-US" altLang="en-US" sz="1400" dirty="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endParaRPr>
            </a:p>
          </p:txBody>
        </p:sp>
        <p:grpSp>
          <p:nvGrpSpPr>
            <p:cNvPr id="13" name="Shape 135">
              <a:extLst>
                <a:ext uri="{FF2B5EF4-FFF2-40B4-BE49-F238E27FC236}">
                  <a16:creationId xmlns:a16="http://schemas.microsoft.com/office/drawing/2014/main" xmlns="" id="{A62C86E3-F075-4001-BB59-4421563EBF74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7" name="Shape 136">
                <a:extLst>
                  <a:ext uri="{FF2B5EF4-FFF2-40B4-BE49-F238E27FC236}">
                    <a16:creationId xmlns:a16="http://schemas.microsoft.com/office/drawing/2014/main" xmlns="" id="{094C5CCA-594A-406B-AE01-885060C9EB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en-US" altLang="en-US" sz="1400" dirty="0">
                  <a:solidFill>
                    <a:srgbClr val="000000"/>
                  </a:solidFill>
                  <a:latin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18" name="Shape 137">
                <a:extLst>
                  <a:ext uri="{FF2B5EF4-FFF2-40B4-BE49-F238E27FC236}">
                    <a16:creationId xmlns:a16="http://schemas.microsoft.com/office/drawing/2014/main" xmlns="" id="{089A9B77-10CB-4B94-BCBC-699C5A0DFB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en-US" altLang="en-US" sz="1400" dirty="0">
                  <a:solidFill>
                    <a:srgbClr val="000000"/>
                  </a:solidFill>
                  <a:latin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4" name="Shape 138">
              <a:extLst>
                <a:ext uri="{FF2B5EF4-FFF2-40B4-BE49-F238E27FC236}">
                  <a16:creationId xmlns:a16="http://schemas.microsoft.com/office/drawing/2014/main" xmlns="" id="{1D50B56F-65E7-4CB1-9006-E33070096E8C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5" name="Shape 139">
                <a:extLst>
                  <a:ext uri="{FF2B5EF4-FFF2-40B4-BE49-F238E27FC236}">
                    <a16:creationId xmlns:a16="http://schemas.microsoft.com/office/drawing/2014/main" xmlns="" id="{06517130-62C7-4F99-82D7-122E80AE6B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en-US" altLang="en-US" sz="1400" dirty="0">
                  <a:solidFill>
                    <a:srgbClr val="000000"/>
                  </a:solidFill>
                  <a:latin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16" name="Shape 140">
                <a:extLst>
                  <a:ext uri="{FF2B5EF4-FFF2-40B4-BE49-F238E27FC236}">
                    <a16:creationId xmlns:a16="http://schemas.microsoft.com/office/drawing/2014/main" xmlns="" id="{14FFF7C6-A359-4935-BA04-7C2E534CD3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en-US" altLang="en-US" sz="1400" dirty="0">
                  <a:solidFill>
                    <a:srgbClr val="000000"/>
                  </a:solidFill>
                  <a:latin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</p:grpSp>
      </p:grpSp>
      <p:pic>
        <p:nvPicPr>
          <p:cNvPr id="19" name="Picture 23">
            <a:extLst>
              <a:ext uri="{FF2B5EF4-FFF2-40B4-BE49-F238E27FC236}">
                <a16:creationId xmlns:a16="http://schemas.microsoft.com/office/drawing/2014/main" xmlns="" id="{BF050B0E-B572-43CE-AF17-0C3C6BD91F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4488" y="258763"/>
            <a:ext cx="1346200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1085700" y="523433"/>
            <a:ext cx="7011200" cy="1021600"/>
          </a:xfrm>
          <a:prstGeom prst="rect">
            <a:avLst/>
          </a:prstGeom>
        </p:spPr>
        <p:txBody>
          <a:bodyPr spcFirstLastPara="1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58403406"/>
      </p:ext>
    </p:extLst>
  </p:cSld>
  <p:clrMapOvr>
    <a:masterClrMapping/>
  </p:clrMapOvr>
  <p:transition spd="slow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hape 164">
            <a:extLst>
              <a:ext uri="{FF2B5EF4-FFF2-40B4-BE49-F238E27FC236}">
                <a16:creationId xmlns:a16="http://schemas.microsoft.com/office/drawing/2014/main" xmlns="" id="{CB797EA4-64CA-4C49-B840-BDB64A438235}"/>
              </a:ext>
            </a:extLst>
          </p:cNvPr>
          <p:cNvGrpSpPr>
            <a:grpSpLocks/>
          </p:cNvGrpSpPr>
          <p:nvPr/>
        </p:nvGrpSpPr>
        <p:grpSpPr bwMode="auto">
          <a:xfrm>
            <a:off x="9263063" y="5964238"/>
            <a:ext cx="2936875" cy="893762"/>
            <a:chOff x="5575242" y="4472723"/>
            <a:chExt cx="2202830" cy="670795"/>
          </a:xfrm>
        </p:grpSpPr>
        <p:sp>
          <p:nvSpPr>
            <p:cNvPr id="3" name="Shape 165">
              <a:extLst>
                <a:ext uri="{FF2B5EF4-FFF2-40B4-BE49-F238E27FC236}">
                  <a16:creationId xmlns:a16="http://schemas.microsoft.com/office/drawing/2014/main" xmlns="" id="{5A7BB11A-4313-46BD-9D75-5A2304EAB2A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5575242" y="4948334"/>
              <a:ext cx="394200" cy="131400"/>
            </a:xfrm>
            <a:prstGeom prst="triangle">
              <a:avLst>
                <a:gd name="adj" fmla="val 32426"/>
              </a:avLst>
            </a:prstGeom>
            <a:solidFill>
              <a:srgbClr val="D26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en-US" altLang="en-US" sz="1400" dirty="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endParaRPr>
            </a:p>
          </p:txBody>
        </p:sp>
        <p:grpSp>
          <p:nvGrpSpPr>
            <p:cNvPr id="4" name="Shape 166">
              <a:extLst>
                <a:ext uri="{FF2B5EF4-FFF2-40B4-BE49-F238E27FC236}">
                  <a16:creationId xmlns:a16="http://schemas.microsoft.com/office/drawing/2014/main" xmlns="" id="{42D12409-4236-48A0-8C93-C0F3BEF48532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8" name="Shape 167">
                <a:extLst>
                  <a:ext uri="{FF2B5EF4-FFF2-40B4-BE49-F238E27FC236}">
                    <a16:creationId xmlns:a16="http://schemas.microsoft.com/office/drawing/2014/main" xmlns="" id="{0EBCB1AC-3963-4F9E-8D4F-78C204B5BE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en-US" altLang="en-US" sz="1400" dirty="0">
                  <a:solidFill>
                    <a:srgbClr val="000000"/>
                  </a:solidFill>
                  <a:latin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9" name="Shape 168">
                <a:extLst>
                  <a:ext uri="{FF2B5EF4-FFF2-40B4-BE49-F238E27FC236}">
                    <a16:creationId xmlns:a16="http://schemas.microsoft.com/office/drawing/2014/main" xmlns="" id="{DB0D625C-6AB2-4688-8310-6CA7163895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en-US" altLang="en-US" sz="1400" dirty="0">
                  <a:solidFill>
                    <a:srgbClr val="000000"/>
                  </a:solidFill>
                  <a:latin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5" name="Shape 169">
              <a:extLst>
                <a:ext uri="{FF2B5EF4-FFF2-40B4-BE49-F238E27FC236}">
                  <a16:creationId xmlns:a16="http://schemas.microsoft.com/office/drawing/2014/main" xmlns="" id="{CCCBFDD5-0ADE-4B14-92CF-97758DFC0828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6" name="Shape 170">
                <a:extLst>
                  <a:ext uri="{FF2B5EF4-FFF2-40B4-BE49-F238E27FC236}">
                    <a16:creationId xmlns:a16="http://schemas.microsoft.com/office/drawing/2014/main" xmlns="" id="{B8E6AB92-EFE5-4258-AFF1-2D2EFF541E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en-US" altLang="en-US" sz="1400" dirty="0">
                  <a:solidFill>
                    <a:srgbClr val="000000"/>
                  </a:solidFill>
                  <a:latin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7" name="Shape 171">
                <a:extLst>
                  <a:ext uri="{FF2B5EF4-FFF2-40B4-BE49-F238E27FC236}">
                    <a16:creationId xmlns:a16="http://schemas.microsoft.com/office/drawing/2014/main" xmlns="" id="{14C062C0-C959-49B0-B328-E68110F173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en-US" altLang="en-US" sz="1400" dirty="0">
                  <a:solidFill>
                    <a:srgbClr val="000000"/>
                  </a:solidFill>
                  <a:latin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10" name="Shape 172">
            <a:extLst>
              <a:ext uri="{FF2B5EF4-FFF2-40B4-BE49-F238E27FC236}">
                <a16:creationId xmlns:a16="http://schemas.microsoft.com/office/drawing/2014/main" xmlns="" id="{AFEE667C-C94D-4B70-9C1C-B8FB1F80AE46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0" y="0"/>
            <a:ext cx="2936875" cy="893763"/>
            <a:chOff x="5575242" y="4472723"/>
            <a:chExt cx="2202830" cy="670795"/>
          </a:xfrm>
        </p:grpSpPr>
        <p:sp>
          <p:nvSpPr>
            <p:cNvPr id="11" name="Shape 173">
              <a:extLst>
                <a:ext uri="{FF2B5EF4-FFF2-40B4-BE49-F238E27FC236}">
                  <a16:creationId xmlns:a16="http://schemas.microsoft.com/office/drawing/2014/main" xmlns="" id="{24BEAD46-AE89-4DE1-AC69-01CC9281060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5575242" y="4948334"/>
              <a:ext cx="394200" cy="131400"/>
            </a:xfrm>
            <a:prstGeom prst="triangle">
              <a:avLst>
                <a:gd name="adj" fmla="val 32426"/>
              </a:avLst>
            </a:prstGeom>
            <a:solidFill>
              <a:srgbClr val="2632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en-US" altLang="en-US" sz="1400" dirty="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endParaRPr>
            </a:p>
          </p:txBody>
        </p:sp>
        <p:grpSp>
          <p:nvGrpSpPr>
            <p:cNvPr id="12" name="Shape 174">
              <a:extLst>
                <a:ext uri="{FF2B5EF4-FFF2-40B4-BE49-F238E27FC236}">
                  <a16:creationId xmlns:a16="http://schemas.microsoft.com/office/drawing/2014/main" xmlns="" id="{AA7EE278-482E-4775-976B-DE8D62F4CAAE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6" name="Shape 175">
                <a:extLst>
                  <a:ext uri="{FF2B5EF4-FFF2-40B4-BE49-F238E27FC236}">
                    <a16:creationId xmlns:a16="http://schemas.microsoft.com/office/drawing/2014/main" xmlns="" id="{CDF541F1-33B7-4B25-81CC-328B9BD7C4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en-US" altLang="en-US" sz="1400" dirty="0">
                  <a:solidFill>
                    <a:srgbClr val="000000"/>
                  </a:solidFill>
                  <a:latin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17" name="Shape 176">
                <a:extLst>
                  <a:ext uri="{FF2B5EF4-FFF2-40B4-BE49-F238E27FC236}">
                    <a16:creationId xmlns:a16="http://schemas.microsoft.com/office/drawing/2014/main" xmlns="" id="{43080A67-F911-4067-8D12-00904BD9DB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en-US" altLang="en-US" sz="1400" dirty="0">
                  <a:solidFill>
                    <a:srgbClr val="000000"/>
                  </a:solidFill>
                  <a:latin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3" name="Shape 177">
              <a:extLst>
                <a:ext uri="{FF2B5EF4-FFF2-40B4-BE49-F238E27FC236}">
                  <a16:creationId xmlns:a16="http://schemas.microsoft.com/office/drawing/2014/main" xmlns="" id="{2BB4AAA0-41D4-40C0-A2E7-5C422C6F87CA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4" name="Shape 178">
                <a:extLst>
                  <a:ext uri="{FF2B5EF4-FFF2-40B4-BE49-F238E27FC236}">
                    <a16:creationId xmlns:a16="http://schemas.microsoft.com/office/drawing/2014/main" xmlns="" id="{967C3CD7-E96D-4ACF-B618-CFAE870FD8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en-US" altLang="en-US" sz="1400" dirty="0">
                  <a:solidFill>
                    <a:srgbClr val="000000"/>
                  </a:solidFill>
                  <a:latin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15" name="Shape 179">
                <a:extLst>
                  <a:ext uri="{FF2B5EF4-FFF2-40B4-BE49-F238E27FC236}">
                    <a16:creationId xmlns:a16="http://schemas.microsoft.com/office/drawing/2014/main" xmlns="" id="{2FD4C85F-DBBB-4728-9C27-6B02C27AEF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en-US" altLang="en-US" sz="1400" dirty="0">
                  <a:solidFill>
                    <a:srgbClr val="000000"/>
                  </a:solidFill>
                  <a:latin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</p:grpSp>
      </p:grpSp>
      <p:pic>
        <p:nvPicPr>
          <p:cNvPr id="18" name="Picture 23">
            <a:extLst>
              <a:ext uri="{FF2B5EF4-FFF2-40B4-BE49-F238E27FC236}">
                <a16:creationId xmlns:a16="http://schemas.microsoft.com/office/drawing/2014/main" xmlns="" id="{78CAAA7C-97AB-4D92-AB35-8152E44222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7675" y="169863"/>
            <a:ext cx="1346200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Shape 163">
            <a:extLst>
              <a:ext uri="{FF2B5EF4-FFF2-40B4-BE49-F238E27FC236}">
                <a16:creationId xmlns:a16="http://schemas.microsoft.com/office/drawing/2014/main" xmlns="" id="{13DDEA48-B41B-4017-B349-C448A1B4712C}"/>
              </a:ext>
            </a:extLst>
          </p:cNvPr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 b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fld id="{648CD018-DF55-48BA-A288-435428F7800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17153505"/>
      </p:ext>
    </p:extLst>
  </p:cSld>
  <p:clrMapOvr>
    <a:masterClrMapping/>
  </p:clrMapOvr>
  <p:transition spd="slow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43">
            <a:extLst>
              <a:ext uri="{FF2B5EF4-FFF2-40B4-BE49-F238E27FC236}">
                <a16:creationId xmlns:a16="http://schemas.microsoft.com/office/drawing/2014/main" xmlns="" id="{C268683A-5F71-4C89-B52C-52A1399491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59988" y="876300"/>
            <a:ext cx="1731962" cy="577850"/>
          </a:xfrm>
          <a:prstGeom prst="triangle">
            <a:avLst>
              <a:gd name="adj" fmla="val 32426"/>
            </a:avLst>
          </a:prstGeom>
          <a:solidFill>
            <a:srgbClr val="2632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 sz="1400" dirty="0"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4" name="Shape 44">
            <a:extLst>
              <a:ext uri="{FF2B5EF4-FFF2-40B4-BE49-F238E27FC236}">
                <a16:creationId xmlns:a16="http://schemas.microsoft.com/office/drawing/2014/main" xmlns="" id="{A19B9B03-B5E4-459A-92CE-B6D403AB0B3E}"/>
              </a:ext>
            </a:extLst>
          </p:cNvPr>
          <p:cNvGrpSpPr>
            <a:grpSpLocks/>
          </p:cNvGrpSpPr>
          <p:nvPr/>
        </p:nvGrpSpPr>
        <p:grpSpPr bwMode="auto">
          <a:xfrm>
            <a:off x="0" y="-9525"/>
            <a:ext cx="11549063" cy="6867525"/>
            <a:chOff x="0" y="-7088"/>
            <a:chExt cx="8661398" cy="5150588"/>
          </a:xfrm>
        </p:grpSpPr>
        <p:sp>
          <p:nvSpPr>
            <p:cNvPr id="5" name="Shape 45">
              <a:extLst>
                <a:ext uri="{FF2B5EF4-FFF2-40B4-BE49-F238E27FC236}">
                  <a16:creationId xmlns:a16="http://schemas.microsoft.com/office/drawing/2014/main" xmlns="" id="{2E313265-0B9C-4064-8051-0C4C20A75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3525000" cy="5143500"/>
            </a:xfrm>
            <a:prstGeom prst="rect">
              <a:avLst/>
            </a:prstGeom>
            <a:solidFill>
              <a:srgbClr val="C7D3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en-US" altLang="en-US" sz="1400" dirty="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6" name="Shape 46">
              <a:extLst>
                <a:ext uri="{FF2B5EF4-FFF2-40B4-BE49-F238E27FC236}">
                  <a16:creationId xmlns:a16="http://schemas.microsoft.com/office/drawing/2014/main" xmlns="" id="{2207A491-6194-44CB-AEE2-D42523EB8C9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rgbClr val="C7D3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en-US" altLang="en-US" sz="1400" dirty="0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7" name="Shape 47">
            <a:extLst>
              <a:ext uri="{FF2B5EF4-FFF2-40B4-BE49-F238E27FC236}">
                <a16:creationId xmlns:a16="http://schemas.microsoft.com/office/drawing/2014/main" xmlns="" id="{36B2180F-41BC-4839-8F08-DD406F8ABF96}"/>
              </a:ext>
            </a:extLst>
          </p:cNvPr>
          <p:cNvGrpSpPr>
            <a:grpSpLocks/>
          </p:cNvGrpSpPr>
          <p:nvPr/>
        </p:nvGrpSpPr>
        <p:grpSpPr bwMode="auto">
          <a:xfrm rot="10800000" flipH="1">
            <a:off x="0" y="1454150"/>
            <a:ext cx="11796713" cy="3949700"/>
            <a:chOff x="-8178042" y="-4493254"/>
            <a:chExt cx="19483598" cy="6522736"/>
          </a:xfrm>
        </p:grpSpPr>
        <p:sp>
          <p:nvSpPr>
            <p:cNvPr id="8" name="Shape 48">
              <a:extLst>
                <a:ext uri="{FF2B5EF4-FFF2-40B4-BE49-F238E27FC236}">
                  <a16:creationId xmlns:a16="http://schemas.microsoft.com/office/drawing/2014/main" xmlns="" id="{224F9A7C-C507-42E6-882C-C48440FF2E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8178042" y="-4493118"/>
              <a:ext cx="12968400" cy="6522600"/>
            </a:xfrm>
            <a:prstGeom prst="rect">
              <a:avLst/>
            </a:prstGeom>
            <a:solidFill>
              <a:srgbClr val="3F53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en-US" altLang="en-US" sz="1400" dirty="0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9" name="Shape 49">
              <a:extLst>
                <a:ext uri="{FF2B5EF4-FFF2-40B4-BE49-F238E27FC236}">
                  <a16:creationId xmlns:a16="http://schemas.microsoft.com/office/drawing/2014/main" xmlns="" id="{AD9747E7-A66F-472D-9C5A-59F8BDB8C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rgbClr val="3F53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en-US" altLang="en-US" sz="1400" dirty="0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endParaRPr>
            </a:p>
          </p:txBody>
        </p:sp>
      </p:grpSp>
      <p:pic>
        <p:nvPicPr>
          <p:cNvPr id="10" name="Picture 14">
            <a:extLst>
              <a:ext uri="{FF2B5EF4-FFF2-40B4-BE49-F238E27FC236}">
                <a16:creationId xmlns:a16="http://schemas.microsoft.com/office/drawing/2014/main" xmlns="" id="{4E1C2C1D-E79D-4F60-BADB-F01F96DBD5C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88" y="160338"/>
            <a:ext cx="1346200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Shape 31">
            <a:extLst>
              <a:ext uri="{FF2B5EF4-FFF2-40B4-BE49-F238E27FC236}">
                <a16:creationId xmlns:a16="http://schemas.microsoft.com/office/drawing/2014/main" xmlns="" id="{44907195-6B40-4E95-9431-9597183550B5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9875838" y="5764213"/>
            <a:ext cx="2316162" cy="717550"/>
            <a:chOff x="5575242" y="4472723"/>
            <a:chExt cx="2202830" cy="670795"/>
          </a:xfrm>
        </p:grpSpPr>
        <p:sp>
          <p:nvSpPr>
            <p:cNvPr id="12" name="Shape 32">
              <a:extLst>
                <a:ext uri="{FF2B5EF4-FFF2-40B4-BE49-F238E27FC236}">
                  <a16:creationId xmlns:a16="http://schemas.microsoft.com/office/drawing/2014/main" xmlns="" id="{955BF85C-8A81-46FF-A16E-83E07563826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5575242" y="4948334"/>
              <a:ext cx="394200" cy="131400"/>
            </a:xfrm>
            <a:prstGeom prst="triangle">
              <a:avLst>
                <a:gd name="adj" fmla="val 32426"/>
              </a:avLst>
            </a:prstGeom>
            <a:solidFill>
              <a:srgbClr val="D26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en-US" altLang="en-US" sz="1400" dirty="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endParaRPr>
            </a:p>
          </p:txBody>
        </p:sp>
        <p:grpSp>
          <p:nvGrpSpPr>
            <p:cNvPr id="13" name="Shape 33">
              <a:extLst>
                <a:ext uri="{FF2B5EF4-FFF2-40B4-BE49-F238E27FC236}">
                  <a16:creationId xmlns:a16="http://schemas.microsoft.com/office/drawing/2014/main" xmlns="" id="{53B882ED-C17A-4BAC-9590-CB55ACE23F4E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7" name="Shape 34">
                <a:extLst>
                  <a:ext uri="{FF2B5EF4-FFF2-40B4-BE49-F238E27FC236}">
                    <a16:creationId xmlns:a16="http://schemas.microsoft.com/office/drawing/2014/main" xmlns="" id="{6623966A-8CCB-442D-A21C-4765375E82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en-US" altLang="en-US" sz="1400" dirty="0">
                  <a:solidFill>
                    <a:srgbClr val="000000"/>
                  </a:solidFill>
                  <a:latin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18" name="Shape 35">
                <a:extLst>
                  <a:ext uri="{FF2B5EF4-FFF2-40B4-BE49-F238E27FC236}">
                    <a16:creationId xmlns:a16="http://schemas.microsoft.com/office/drawing/2014/main" xmlns="" id="{78A046C6-52BF-4FEA-838A-AD06559025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en-US" altLang="en-US" sz="1400" dirty="0">
                  <a:solidFill>
                    <a:srgbClr val="000000"/>
                  </a:solidFill>
                  <a:latin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4" name="Shape 36">
              <a:extLst>
                <a:ext uri="{FF2B5EF4-FFF2-40B4-BE49-F238E27FC236}">
                  <a16:creationId xmlns:a16="http://schemas.microsoft.com/office/drawing/2014/main" xmlns="" id="{D8FC3B82-4E4A-49BF-93B0-7C0109558EC0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5" name="Shape 37">
                <a:extLst>
                  <a:ext uri="{FF2B5EF4-FFF2-40B4-BE49-F238E27FC236}">
                    <a16:creationId xmlns:a16="http://schemas.microsoft.com/office/drawing/2014/main" xmlns="" id="{06EAD8E3-A602-4A0A-A039-8A619B161C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en-US" altLang="en-US" sz="1400" dirty="0">
                  <a:solidFill>
                    <a:srgbClr val="000000"/>
                  </a:solidFill>
                  <a:latin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16" name="Shape 38">
                <a:extLst>
                  <a:ext uri="{FF2B5EF4-FFF2-40B4-BE49-F238E27FC236}">
                    <a16:creationId xmlns:a16="http://schemas.microsoft.com/office/drawing/2014/main" xmlns="" id="{DE70E004-1D7D-4507-9357-F0D5B57BBA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en-US" altLang="en-US" sz="1400" dirty="0">
                  <a:solidFill>
                    <a:srgbClr val="000000"/>
                  </a:solidFill>
                  <a:latin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1106367" y="1602667"/>
            <a:ext cx="6787600" cy="3660000"/>
          </a:xfrm>
          <a:prstGeom prst="rect">
            <a:avLst/>
          </a:prstGeom>
        </p:spPr>
        <p:txBody>
          <a:bodyPr spcFirstLastPara="1" anchor="t"/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Char char="▰"/>
              <a:defRPr sz="3000" i="1">
                <a:solidFill>
                  <a:srgbClr val="FFFFFF"/>
                </a:solidFill>
              </a:defRPr>
            </a:lvl1pPr>
            <a:lvl2pPr marL="914400" lvl="1" indent="-419100" rtl="0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2pPr>
            <a:lvl3pPr marL="1371600" lvl="2" indent="-419100" rtl="0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3pPr>
            <a:lvl4pPr marL="1828800" lvl="3" indent="-419100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4pPr>
            <a:lvl5pPr marL="2286000" lvl="4" indent="-419100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5pPr>
            <a:lvl6pPr marL="2743200" lvl="5" indent="-419100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6pPr>
            <a:lvl7pPr marL="3200400" lvl="6" indent="-419100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7pPr>
            <a:lvl8pPr marL="3657600" lvl="7" indent="-419100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8pPr>
            <a:lvl9pPr marL="4114800" lvl="8" indent="-41910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04818774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6A33AAB-E37D-49ED-86F2-B0640B796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A361862-AEE6-4624-85EB-AD92BEDBC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D8EE13A-F68C-4E5D-ADD5-D61FCD331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6120E-DF06-4521-90C3-E1A200E6BFC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90149053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14571DD-88E6-4EC2-9E29-65106845E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F321F0D-140E-4A6D-BC87-44F838108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332F2EA-EF08-49AF-9329-5BD9A5093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2EA382-89E2-499C-B37F-B6B4F17250E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7961276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C441BC5-0233-4C3C-9093-3221D9540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E7D88CC-9194-4F76-827F-B166CBA8F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73497F4-2B03-4D0E-8925-DBC3A9D88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C28F08-4EF6-431B-AD76-8DA3F826925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75385519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59812DA-92C7-4EA4-ACD3-1D301F293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AD08D353-466A-4782-801D-203AFFBCA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D9B34BE8-3B4C-4612-8578-EB71A9D1A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70D151-8D7C-45F1-85A7-EB0E1D3B671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43222404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0F9EE59F-0404-47DB-9563-1E2185D4A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BB91E00-4C28-4F01-B555-B093FAE57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58B3105-AD5D-417B-A88C-1229B20A7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7A346C-4F38-4817-B283-3C24AC6B4A7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50662813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87B89C0-C545-46DE-AD0F-367FAD5DC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A3AADF5-8F3E-45E5-8661-84A7F6408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DD2AD47-C0C8-4528-BE95-29AA63FD7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787D62-C61C-4F62-BCBF-0DC6DBABA1E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81379311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31B84AC-03A3-41BB-BB5A-F1CB70601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8F181C9-F2C4-44C1-AF15-8CE288D5B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0DB43AC-A477-4326-9D4D-549AABB88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DE6D55-4D71-4491-AD15-083FD3E29AB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52130345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CA7C5F4-85FD-4504-A89A-407FBADA9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BA60A46-0FBC-4FE7-8C82-215A71ACA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B8E9419-79DB-44A2-AE1D-72BE81244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5275B3-DEB7-4779-AF30-1E22C2620E6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19570349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xmlns="" id="{C436FEC0-04EF-4090-B724-82F96E35663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9502775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xmlns="" id="{962F30C3-655C-4FA3-9ABD-7F05592B89B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B9B7428-789D-435E-8119-A839F12C5B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291263"/>
            <a:ext cx="2743200" cy="1746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4B3A280-44B7-4560-8258-35CE4C6C06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86988" y="6311900"/>
            <a:ext cx="2005012" cy="18256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61107D5-EDDB-486C-9B9A-330756D3DD41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AF7ADA8D-5350-4899-8A24-1F42FC4C9823}"/>
              </a:ext>
            </a:extLst>
          </p:cNvPr>
          <p:cNvSpPr/>
          <p:nvPr userDrawn="1"/>
        </p:nvSpPr>
        <p:spPr>
          <a:xfrm>
            <a:off x="0" y="0"/>
            <a:ext cx="12192000" cy="180975"/>
          </a:xfrm>
          <a:prstGeom prst="rect">
            <a:avLst/>
          </a:prstGeom>
          <a:solidFill>
            <a:srgbClr val="3F53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C8315E87-7E25-49EA-AE5B-DF86547D723F}"/>
              </a:ext>
            </a:extLst>
          </p:cNvPr>
          <p:cNvSpPr/>
          <p:nvPr userDrawn="1"/>
        </p:nvSpPr>
        <p:spPr>
          <a:xfrm>
            <a:off x="0" y="6529388"/>
            <a:ext cx="12192000" cy="328612"/>
          </a:xfrm>
          <a:prstGeom prst="rect">
            <a:avLst/>
          </a:prstGeom>
          <a:solidFill>
            <a:srgbClr val="3F53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2" name="Picture 8">
            <a:extLst>
              <a:ext uri="{FF2B5EF4-FFF2-40B4-BE49-F238E27FC236}">
                <a16:creationId xmlns:a16="http://schemas.microsoft.com/office/drawing/2014/main" xmlns="" id="{8A0E30DF-B831-47DA-A7D5-55CA8064CE07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2175" y="209550"/>
            <a:ext cx="1009650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33" name="Shape 31">
            <a:extLst>
              <a:ext uri="{FF2B5EF4-FFF2-40B4-BE49-F238E27FC236}">
                <a16:creationId xmlns:a16="http://schemas.microsoft.com/office/drawing/2014/main" xmlns="" id="{BFB32BA6-A302-42C9-BE01-12D6F27B8FCC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9888538" y="5815013"/>
            <a:ext cx="2316162" cy="717550"/>
            <a:chOff x="5575242" y="4472723"/>
            <a:chExt cx="2202830" cy="670795"/>
          </a:xfrm>
        </p:grpSpPr>
        <p:sp>
          <p:nvSpPr>
            <p:cNvPr id="1034" name="Shape 32">
              <a:extLst>
                <a:ext uri="{FF2B5EF4-FFF2-40B4-BE49-F238E27FC236}">
                  <a16:creationId xmlns:a16="http://schemas.microsoft.com/office/drawing/2014/main" xmlns="" id="{73BA3E24-E3DA-4F28-A231-7F274CF3814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5575242" y="4948334"/>
              <a:ext cx="394200" cy="131400"/>
            </a:xfrm>
            <a:prstGeom prst="triangle">
              <a:avLst>
                <a:gd name="adj" fmla="val 32426"/>
              </a:avLst>
            </a:prstGeom>
            <a:solidFill>
              <a:srgbClr val="D26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en-US" altLang="en-US" sz="1400" dirty="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endParaRPr>
            </a:p>
          </p:txBody>
        </p:sp>
        <p:grpSp>
          <p:nvGrpSpPr>
            <p:cNvPr id="1035" name="Shape 33">
              <a:extLst>
                <a:ext uri="{FF2B5EF4-FFF2-40B4-BE49-F238E27FC236}">
                  <a16:creationId xmlns:a16="http://schemas.microsoft.com/office/drawing/2014/main" xmlns="" id="{76B0CAD2-714C-455D-B1DF-CEADB8A5C4AD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039" name="Shape 34">
                <a:extLst>
                  <a:ext uri="{FF2B5EF4-FFF2-40B4-BE49-F238E27FC236}">
                    <a16:creationId xmlns:a16="http://schemas.microsoft.com/office/drawing/2014/main" xmlns="" id="{ECA1F843-38C9-4C37-B518-B474D59D44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en-US" altLang="en-US" sz="1400" dirty="0">
                  <a:solidFill>
                    <a:srgbClr val="000000"/>
                  </a:solidFill>
                  <a:latin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1040" name="Shape 35">
                <a:extLst>
                  <a:ext uri="{FF2B5EF4-FFF2-40B4-BE49-F238E27FC236}">
                    <a16:creationId xmlns:a16="http://schemas.microsoft.com/office/drawing/2014/main" xmlns="" id="{08D513F4-77A1-4E7C-AD7B-ABD9F741EE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en-US" altLang="en-US" sz="1400" dirty="0">
                  <a:solidFill>
                    <a:srgbClr val="000000"/>
                  </a:solidFill>
                  <a:latin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036" name="Shape 36">
              <a:extLst>
                <a:ext uri="{FF2B5EF4-FFF2-40B4-BE49-F238E27FC236}">
                  <a16:creationId xmlns:a16="http://schemas.microsoft.com/office/drawing/2014/main" xmlns="" id="{756B1D1A-96E6-4C3B-9017-1EADA38EB4D4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037" name="Shape 37">
                <a:extLst>
                  <a:ext uri="{FF2B5EF4-FFF2-40B4-BE49-F238E27FC236}">
                    <a16:creationId xmlns:a16="http://schemas.microsoft.com/office/drawing/2014/main" xmlns="" id="{5AFC506F-9A92-4CD2-81DC-C971ED0395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en-US" altLang="en-US" sz="1400" dirty="0">
                  <a:solidFill>
                    <a:srgbClr val="000000"/>
                  </a:solidFill>
                  <a:latin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1038" name="Shape 38">
                <a:extLst>
                  <a:ext uri="{FF2B5EF4-FFF2-40B4-BE49-F238E27FC236}">
                    <a16:creationId xmlns:a16="http://schemas.microsoft.com/office/drawing/2014/main" xmlns="" id="{1DC79123-81E0-4C6C-90CC-8EA64E25DB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en-US" altLang="en-US" sz="1400" dirty="0">
                  <a:solidFill>
                    <a:srgbClr val="000000"/>
                  </a:solidFill>
                  <a:latin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</p:sldLayoutIdLst>
  <p:transition spd="slow">
    <p:fade/>
  </p:transition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hape 6">
            <a:extLst>
              <a:ext uri="{FF2B5EF4-FFF2-40B4-BE49-F238E27FC236}">
                <a16:creationId xmlns:a16="http://schemas.microsoft.com/office/drawing/2014/main" xmlns="" id="{C046306B-F4A8-4061-96BA-FC8EB9EFB638}"/>
              </a:ext>
            </a:extLst>
          </p:cNvPr>
          <p:cNvSpPr txBox="1">
            <a:spLocks noGrp="1"/>
          </p:cNvSpPr>
          <p:nvPr>
            <p:ph type="title"/>
          </p:nvPr>
        </p:nvSpPr>
        <p:spPr bwMode="auto">
          <a:xfrm>
            <a:off x="1085850" y="523875"/>
            <a:ext cx="7010400" cy="102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en-US">
              <a:sym typeface="Arial" panose="020B0604020202020204" pitchFamily="34" charset="0"/>
            </a:endParaRPr>
          </a:p>
        </p:txBody>
      </p:sp>
      <p:sp>
        <p:nvSpPr>
          <p:cNvPr id="2051" name="Shape 7">
            <a:extLst>
              <a:ext uri="{FF2B5EF4-FFF2-40B4-BE49-F238E27FC236}">
                <a16:creationId xmlns:a16="http://schemas.microsoft.com/office/drawing/2014/main" xmlns="" id="{3EA3DB27-0D89-4955-A394-D340A21F7793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xfrm>
            <a:off x="1085850" y="1770063"/>
            <a:ext cx="8177213" cy="419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en-US">
              <a:sym typeface="Arial" panose="020B0604020202020204" pitchFamily="34" charset="0"/>
            </a:endParaRPr>
          </a:p>
        </p:txBody>
      </p:sp>
      <p:sp>
        <p:nvSpPr>
          <p:cNvPr id="2052" name="Shape 8">
            <a:extLst>
              <a:ext uri="{FF2B5EF4-FFF2-40B4-BE49-F238E27FC236}">
                <a16:creationId xmlns:a16="http://schemas.microsoft.com/office/drawing/2014/main" xmlns="" id="{79C63A2C-5F1E-4503-8706-D138A8025155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 bwMode="auto">
          <a:xfrm>
            <a:off x="10156825" y="6181725"/>
            <a:ext cx="1984375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rgbClr val="FFFFFF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Roboto Condensed" panose="02000000000000000000" pitchFamily="2" charset="0"/>
              </a:defRPr>
            </a:lvl1pPr>
          </a:lstStyle>
          <a:p>
            <a:fld id="{0A904B07-AB4F-4F98-9E70-1339EC7ABAC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</p:sldLayoutIdLst>
  <p:transition spd="slow">
    <p:fade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L="342900" indent="-3429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marL="742950" lvl="1" indent="-28575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marL="1143000" lvl="2" indent="-228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marL="1600200" lvl="3" indent="-228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marL="2057400" lvl="4" indent="-228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hape 6">
            <a:extLst>
              <a:ext uri="{FF2B5EF4-FFF2-40B4-BE49-F238E27FC236}">
                <a16:creationId xmlns:a16="http://schemas.microsoft.com/office/drawing/2014/main" xmlns="" id="{BB4082FC-736F-455E-8ABC-9EA3A3152357}"/>
              </a:ext>
            </a:extLst>
          </p:cNvPr>
          <p:cNvSpPr txBox="1">
            <a:spLocks noGrp="1"/>
          </p:cNvSpPr>
          <p:nvPr>
            <p:ph type="title"/>
          </p:nvPr>
        </p:nvSpPr>
        <p:spPr bwMode="auto">
          <a:xfrm>
            <a:off x="1085850" y="523875"/>
            <a:ext cx="7010400" cy="102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en-US">
              <a:sym typeface="Arial" panose="020B0604020202020204" pitchFamily="34" charset="0"/>
            </a:endParaRPr>
          </a:p>
        </p:txBody>
      </p:sp>
      <p:sp>
        <p:nvSpPr>
          <p:cNvPr id="3075" name="Shape 7">
            <a:extLst>
              <a:ext uri="{FF2B5EF4-FFF2-40B4-BE49-F238E27FC236}">
                <a16:creationId xmlns:a16="http://schemas.microsoft.com/office/drawing/2014/main" xmlns="" id="{D6785EB1-0D3E-4D28-9848-B9139BBFE954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xfrm>
            <a:off x="1085850" y="1770063"/>
            <a:ext cx="8177213" cy="419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en-US">
              <a:sym typeface="Arial" panose="020B0604020202020204" pitchFamily="34" charset="0"/>
            </a:endParaRPr>
          </a:p>
        </p:txBody>
      </p:sp>
      <p:sp>
        <p:nvSpPr>
          <p:cNvPr id="3076" name="Shape 8">
            <a:extLst>
              <a:ext uri="{FF2B5EF4-FFF2-40B4-BE49-F238E27FC236}">
                <a16:creationId xmlns:a16="http://schemas.microsoft.com/office/drawing/2014/main" xmlns="" id="{AF59B540-5D0F-49C1-9AD3-EE2845C620DE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 bwMode="auto">
          <a:xfrm>
            <a:off x="10156825" y="6181725"/>
            <a:ext cx="1984375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rgbClr val="FFFFFF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Roboto Condensed" panose="02000000000000000000" pitchFamily="2" charset="0"/>
              </a:defRPr>
            </a:lvl1pPr>
          </a:lstStyle>
          <a:p>
            <a:fld id="{DD1903DC-293C-4BFF-BE83-C9306A8EBE5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</p:sldLayoutIdLst>
  <p:transition spd="slow">
    <p:fade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L="342900" indent="-3429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marL="742950" lvl="1" indent="-28575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marL="1143000" lvl="2" indent="-228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marL="1600200" lvl="3" indent="-228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marL="2057400" lvl="4" indent="-228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hape 221">
            <a:extLst>
              <a:ext uri="{FF2B5EF4-FFF2-40B4-BE49-F238E27FC236}">
                <a16:creationId xmlns:a16="http://schemas.microsoft.com/office/drawing/2014/main" xmlns="" id="{F472E93D-ED2F-4F3E-B007-A06391FE7E5A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-23813" y="3886200"/>
            <a:ext cx="7505701" cy="1974850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Font typeface="Roboto Condensed" panose="02000000000000000000" pitchFamily="2" charset="0"/>
              <a:buNone/>
            </a:pPr>
            <a:r>
              <a:rPr lang="en-US" altLang="en-US" b="1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Roboto Condensed" panose="02000000000000000000" pitchFamily="2" charset="0"/>
              </a:rPr>
              <a:t/>
            </a:r>
            <a:br>
              <a:rPr lang="en-US" altLang="en-US" b="1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Roboto Condensed" panose="02000000000000000000" pitchFamily="2" charset="0"/>
              </a:rPr>
            </a:br>
            <a:r>
              <a:rPr lang="en-US" altLang="en-US" b="1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Roboto Condensed" panose="02000000000000000000" pitchFamily="2" charset="0"/>
              </a:rPr>
              <a:t/>
            </a:r>
            <a:br>
              <a:rPr lang="en-US" altLang="en-US" b="1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Roboto Condensed" panose="02000000000000000000" pitchFamily="2" charset="0"/>
              </a:rPr>
            </a:br>
            <a:r>
              <a:rPr lang="en-US" altLang="en-US" b="1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Roboto Condensed" panose="02000000000000000000" pitchFamily="2" charset="0"/>
              </a:rPr>
              <a:t/>
            </a:r>
            <a:br>
              <a:rPr lang="en-US" altLang="en-US" b="1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Roboto Condensed" panose="02000000000000000000" pitchFamily="2" charset="0"/>
              </a:rPr>
            </a:br>
            <a:r>
              <a:rPr lang="en-US" altLang="en-US" b="1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Roboto Condensed" panose="02000000000000000000" pitchFamily="2" charset="0"/>
              </a:rPr>
              <a:t/>
            </a:r>
            <a:br>
              <a:rPr lang="en-US" altLang="en-US" b="1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Roboto Condensed" panose="02000000000000000000" pitchFamily="2" charset="0"/>
              </a:rPr>
            </a:br>
            <a:r>
              <a:rPr lang="en-US" altLang="en-US" sz="2300" b="1" dirty="0" err="1">
                <a:solidFill>
                  <a:schemeClr val="bg1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  <a:sym typeface="Roboto Condensed" panose="02000000000000000000" pitchFamily="2" charset="0"/>
              </a:rPr>
              <a:t>Jagannath</a:t>
            </a:r>
            <a:r>
              <a:rPr lang="en-US" altLang="en-US" sz="2300" b="1" dirty="0">
                <a:solidFill>
                  <a:schemeClr val="bg1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  <a:sym typeface="Roboto Condensed" panose="02000000000000000000" pitchFamily="2" charset="0"/>
              </a:rPr>
              <a:t> International Management School </a:t>
            </a:r>
            <a:br>
              <a:rPr lang="en-US" altLang="en-US" sz="2300" b="1" dirty="0">
                <a:solidFill>
                  <a:schemeClr val="bg1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  <a:sym typeface="Roboto Condensed" panose="02000000000000000000" pitchFamily="2" charset="0"/>
              </a:rPr>
            </a:br>
            <a:r>
              <a:rPr lang="en-US" altLang="en-US" sz="2000" b="1" dirty="0">
                <a:solidFill>
                  <a:schemeClr val="bg1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  <a:sym typeface="Roboto Condensed" panose="02000000000000000000" pitchFamily="2" charset="0"/>
              </a:rPr>
              <a:t>Vasant </a:t>
            </a:r>
            <a:r>
              <a:rPr lang="en-US" altLang="en-US" sz="2000" b="1" dirty="0" err="1">
                <a:solidFill>
                  <a:schemeClr val="bg1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  <a:sym typeface="Roboto Condensed" panose="02000000000000000000" pitchFamily="2" charset="0"/>
              </a:rPr>
              <a:t>Kunj</a:t>
            </a:r>
            <a:r>
              <a:rPr lang="en-US" altLang="en-US" sz="2000" b="1" dirty="0">
                <a:solidFill>
                  <a:schemeClr val="bg1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  <a:sym typeface="Roboto Condensed" panose="02000000000000000000" pitchFamily="2" charset="0"/>
              </a:rPr>
              <a:t>, New Delhi - 110070</a:t>
            </a:r>
            <a:br>
              <a:rPr lang="en-US" altLang="en-US" sz="2000" b="1" dirty="0">
                <a:solidFill>
                  <a:schemeClr val="bg1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  <a:sym typeface="Roboto Condensed" panose="02000000000000000000" pitchFamily="2" charset="0"/>
              </a:rPr>
            </a:br>
            <a:r>
              <a:rPr lang="en-US" altLang="en-US" sz="1400" b="1" dirty="0">
                <a:solidFill>
                  <a:srgbClr val="FFFFFF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  <a:sym typeface="Roboto Condensed" panose="02000000000000000000" pitchFamily="2" charset="0"/>
              </a:rPr>
              <a:t>(Affiliated to Guru </a:t>
            </a:r>
            <a:r>
              <a:rPr lang="en-US" altLang="en-US" sz="1400" b="1" dirty="0" err="1">
                <a:solidFill>
                  <a:srgbClr val="FFFFFF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  <a:sym typeface="Roboto Condensed" panose="02000000000000000000" pitchFamily="2" charset="0"/>
              </a:rPr>
              <a:t>Gobind</a:t>
            </a:r>
            <a:r>
              <a:rPr lang="en-US" altLang="en-US" sz="1400" b="1" dirty="0">
                <a:solidFill>
                  <a:srgbClr val="FFFFFF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  <a:sym typeface="Roboto Condensed" panose="02000000000000000000" pitchFamily="2" charset="0"/>
              </a:rPr>
              <a:t> Singh </a:t>
            </a:r>
            <a:r>
              <a:rPr lang="en-US" altLang="en-US" sz="1400" b="1" dirty="0" err="1">
                <a:solidFill>
                  <a:srgbClr val="FFFFFF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  <a:sym typeface="Roboto Condensed" panose="02000000000000000000" pitchFamily="2" charset="0"/>
              </a:rPr>
              <a:t>Indraprastha</a:t>
            </a:r>
            <a:r>
              <a:rPr lang="en-US" altLang="en-US" sz="1400" b="1" dirty="0">
                <a:solidFill>
                  <a:srgbClr val="FFFFFF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  <a:sym typeface="Roboto Condensed" panose="02000000000000000000" pitchFamily="2" charset="0"/>
              </a:rPr>
              <a:t> University, New Delhi)</a:t>
            </a:r>
            <a:br>
              <a:rPr lang="en-US" altLang="en-US" sz="1400" b="1" dirty="0">
                <a:solidFill>
                  <a:srgbClr val="FFFFFF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  <a:sym typeface="Roboto Condensed" panose="02000000000000000000" pitchFamily="2" charset="0"/>
              </a:rPr>
            </a:br>
            <a:r>
              <a:rPr lang="en-US" altLang="en-US" sz="1400" b="1" dirty="0">
                <a:solidFill>
                  <a:srgbClr val="FFFFFF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  <a:sym typeface="Roboto Condensed" panose="02000000000000000000" pitchFamily="2" charset="0"/>
              </a:rPr>
              <a:t>Recognized u/s 2(f) by UGC &amp; Accredited with ‘A’ Grade by NAAC</a:t>
            </a:r>
            <a:br>
              <a:rPr lang="en-US" altLang="en-US" sz="1400" b="1" dirty="0">
                <a:solidFill>
                  <a:srgbClr val="FFFFFF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  <a:sym typeface="Roboto Condensed" panose="02000000000000000000" pitchFamily="2" charset="0"/>
              </a:rPr>
            </a:br>
            <a:r>
              <a:rPr lang="en-US" altLang="en-US" sz="1400" b="1" dirty="0">
                <a:solidFill>
                  <a:srgbClr val="FFFFFF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  <a:sym typeface="Roboto Condensed" panose="02000000000000000000" pitchFamily="2" charset="0"/>
              </a:rPr>
              <a:t>Participant of UNGC &amp; UNPRME, New York</a:t>
            </a:r>
            <a:br>
              <a:rPr lang="en-US" altLang="en-US" sz="1400" b="1" dirty="0">
                <a:solidFill>
                  <a:srgbClr val="FFFFFF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  <a:sym typeface="Roboto Condensed" panose="02000000000000000000" pitchFamily="2" charset="0"/>
              </a:rPr>
            </a:br>
            <a:r>
              <a:rPr lang="en-US" altLang="en-US" sz="1400" b="1" dirty="0">
                <a:solidFill>
                  <a:srgbClr val="FFFFFF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  <a:sym typeface="Roboto Condensed" panose="02000000000000000000" pitchFamily="2" charset="0"/>
              </a:rPr>
              <a:t>ISO 9001:2015 Quality Certified</a:t>
            </a:r>
          </a:p>
        </p:txBody>
      </p:sp>
      <p:sp>
        <p:nvSpPr>
          <p:cNvPr id="224" name="Shape 224">
            <a:extLst>
              <a:ext uri="{FF2B5EF4-FFF2-40B4-BE49-F238E27FC236}">
                <a16:creationId xmlns:a16="http://schemas.microsoft.com/office/drawing/2014/main" xmlns="" id="{149B5E4F-BFA0-4DDF-8D17-3100F311FC26}"/>
              </a:ext>
            </a:extLst>
          </p:cNvPr>
          <p:cNvSpPr txBox="1"/>
          <p:nvPr/>
        </p:nvSpPr>
        <p:spPr>
          <a:xfrm>
            <a:off x="138113" y="1454150"/>
            <a:ext cx="7058025" cy="2971800"/>
          </a:xfrm>
          <a:prstGeom prst="rect">
            <a:avLst/>
          </a:prstGeom>
          <a:noFill/>
          <a:ln>
            <a:noFill/>
          </a:ln>
        </p:spPr>
        <p:txBody>
          <a:bodyPr spcFirstLastPara="1" lIns="91425" tIns="91425" rIns="91425" bIns="91425"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b="1" kern="0" dirty="0">
                <a:solidFill>
                  <a:srgbClr val="3F5378"/>
                </a:solidFill>
                <a:latin typeface="Times New Roman" pitchFamily="18" charset="0"/>
                <a:ea typeface="Roboto Condensed"/>
                <a:cs typeface="Times New Roman" pitchFamily="18" charset="0"/>
                <a:sym typeface="Roboto Condensed"/>
              </a:rPr>
              <a:t/>
            </a:r>
            <a:br>
              <a:rPr lang="en-US" sz="3000" b="1" kern="0" dirty="0">
                <a:solidFill>
                  <a:srgbClr val="3F5378"/>
                </a:solidFill>
                <a:latin typeface="Times New Roman" pitchFamily="18" charset="0"/>
                <a:ea typeface="Roboto Condensed"/>
                <a:cs typeface="Times New Roman" pitchFamily="18" charset="0"/>
                <a:sym typeface="Roboto Condensed"/>
              </a:rPr>
            </a:br>
            <a:r>
              <a:rPr lang="en-US" sz="3000" b="1" kern="0" dirty="0">
                <a:solidFill>
                  <a:srgbClr val="3F5378"/>
                </a:solidFill>
                <a:latin typeface="Times New Roman" pitchFamily="18" charset="0"/>
                <a:ea typeface="Roboto Condensed"/>
                <a:cs typeface="Times New Roman" pitchFamily="18" charset="0"/>
                <a:sym typeface="Roboto Condensed"/>
              </a:rPr>
              <a:t>Su</a:t>
            </a:r>
            <a:endParaRPr sz="3000" b="1" kern="0" dirty="0">
              <a:solidFill>
                <a:srgbClr val="3F5378"/>
              </a:solidFill>
              <a:latin typeface="Times New Roman" pitchFamily="18" charset="0"/>
              <a:ea typeface="Roboto Condensed"/>
              <a:cs typeface="Times New Roman" pitchFamily="18" charset="0"/>
              <a:sym typeface="Roboto Condensed"/>
            </a:endParaRPr>
          </a:p>
        </p:txBody>
      </p:sp>
      <p:pic>
        <p:nvPicPr>
          <p:cNvPr id="24580" name="Picture 5">
            <a:extLst>
              <a:ext uri="{FF2B5EF4-FFF2-40B4-BE49-F238E27FC236}">
                <a16:creationId xmlns:a16="http://schemas.microsoft.com/office/drawing/2014/main" xmlns="" id="{5585F7BA-222B-4802-B8DC-6A8EE445BF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8200" y="401638"/>
            <a:ext cx="1009650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24507B8-FE45-44A7-8248-F3668902EC5B}"/>
              </a:ext>
            </a:extLst>
          </p:cNvPr>
          <p:cNvSpPr txBox="1"/>
          <p:nvPr/>
        </p:nvSpPr>
        <p:spPr>
          <a:xfrm>
            <a:off x="609600" y="760413"/>
            <a:ext cx="6748464" cy="27084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Summer </a:t>
            </a:r>
            <a:r>
              <a:rPr lang="en-US" sz="6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Internship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Presentation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5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(JULY-AUGUST 2021)</a:t>
            </a:r>
            <a:endParaRPr lang="en-US" sz="25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2">
            <a:extLst>
              <a:ext uri="{FF2B5EF4-FFF2-40B4-BE49-F238E27FC236}">
                <a16:creationId xmlns:a16="http://schemas.microsoft.com/office/drawing/2014/main" xmlns="" id="{DB235092-F86B-4DDF-9BD0-A8C2BCA5C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altLang="en-US" b="1" dirty="0" smtClean="0">
                <a:solidFill>
                  <a:schemeClr val="accent1"/>
                </a:solidFill>
              </a:rPr>
              <a:t>OBJECTIVES &amp; SCOPE</a:t>
            </a:r>
            <a:endParaRPr lang="en-US" altLang="en-US" b="1" dirty="0">
              <a:solidFill>
                <a:schemeClr val="accent1"/>
              </a:solidFill>
            </a:endParaRPr>
          </a:p>
        </p:txBody>
      </p:sp>
      <p:sp>
        <p:nvSpPr>
          <p:cNvPr id="29699" name="Content Placeholder 1">
            <a:extLst>
              <a:ext uri="{FF2B5EF4-FFF2-40B4-BE49-F238E27FC236}">
                <a16:creationId xmlns:a16="http://schemas.microsoft.com/office/drawing/2014/main" xmlns="" id="{4EE4B387-FB61-480B-B04D-AF7412B4A08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r>
              <a:rPr lang="en-US" altLang="en-US" dirty="0" smtClean="0"/>
              <a:t>Objective 1</a:t>
            </a:r>
          </a:p>
          <a:p>
            <a:r>
              <a:rPr lang="en-US" altLang="en-US" dirty="0"/>
              <a:t>Objective </a:t>
            </a:r>
            <a:r>
              <a:rPr lang="en-US" altLang="en-US" dirty="0" smtClean="0"/>
              <a:t>2</a:t>
            </a:r>
            <a:endParaRPr lang="en-US" altLang="en-US" dirty="0"/>
          </a:p>
          <a:p>
            <a:endParaRPr lang="en-US" alt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6120E-DF06-4521-90C3-E1A200E6BFC3}" type="slidenum">
              <a:rPr lang="en-US" altLang="en-US" smtClean="0"/>
              <a:pPr/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21777313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2">
            <a:extLst>
              <a:ext uri="{FF2B5EF4-FFF2-40B4-BE49-F238E27FC236}">
                <a16:creationId xmlns:a16="http://schemas.microsoft.com/office/drawing/2014/main" xmlns="" id="{DB235092-F86B-4DDF-9BD0-A8C2BCA5C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4638"/>
            <a:ext cx="9545444" cy="1143000"/>
          </a:xfrm>
        </p:spPr>
        <p:txBody>
          <a:bodyPr/>
          <a:lstStyle/>
          <a:p>
            <a:r>
              <a:rPr lang="en-US" altLang="en-US" b="1" dirty="0" smtClean="0">
                <a:solidFill>
                  <a:schemeClr val="accent1"/>
                </a:solidFill>
              </a:rPr>
              <a:t>APPLICATION FLOW DIAGRAM</a:t>
            </a:r>
            <a:endParaRPr lang="en-US" altLang="en-US" b="1" dirty="0">
              <a:solidFill>
                <a:schemeClr val="accent1"/>
              </a:solidFill>
            </a:endParaRPr>
          </a:p>
        </p:txBody>
      </p:sp>
      <p:sp>
        <p:nvSpPr>
          <p:cNvPr id="29699" name="Content Placeholder 1">
            <a:extLst>
              <a:ext uri="{FF2B5EF4-FFF2-40B4-BE49-F238E27FC236}">
                <a16:creationId xmlns:a16="http://schemas.microsoft.com/office/drawing/2014/main" xmlns="" id="{4EE4B387-FB61-480B-B04D-AF7412B4A08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6120E-DF06-4521-90C3-E1A200E6BFC3}" type="slidenum">
              <a:rPr lang="en-US" altLang="en-US" smtClean="0"/>
              <a:pPr/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86314096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2">
            <a:extLst>
              <a:ext uri="{FF2B5EF4-FFF2-40B4-BE49-F238E27FC236}">
                <a16:creationId xmlns:a16="http://schemas.microsoft.com/office/drawing/2014/main" xmlns="" id="{DB235092-F86B-4DDF-9BD0-A8C2BCA5C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4638"/>
            <a:ext cx="9545444" cy="1143000"/>
          </a:xfrm>
        </p:spPr>
        <p:txBody>
          <a:bodyPr/>
          <a:lstStyle/>
          <a:p>
            <a:r>
              <a:rPr lang="en-US" altLang="en-US" b="1" dirty="0" smtClean="0">
                <a:solidFill>
                  <a:schemeClr val="accent1"/>
                </a:solidFill>
              </a:rPr>
              <a:t>ANY OTHER DESIGN DIAGRAM</a:t>
            </a:r>
            <a:endParaRPr lang="en-US" altLang="en-US" b="1" dirty="0">
              <a:solidFill>
                <a:schemeClr val="accent1"/>
              </a:solidFill>
            </a:endParaRPr>
          </a:p>
        </p:txBody>
      </p:sp>
      <p:sp>
        <p:nvSpPr>
          <p:cNvPr id="29699" name="Content Placeholder 1">
            <a:extLst>
              <a:ext uri="{FF2B5EF4-FFF2-40B4-BE49-F238E27FC236}">
                <a16:creationId xmlns:a16="http://schemas.microsoft.com/office/drawing/2014/main" xmlns="" id="{4EE4B387-FB61-480B-B04D-AF7412B4A08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6120E-DF06-4521-90C3-E1A200E6BFC3}" type="slidenum">
              <a:rPr lang="en-US" altLang="en-US" smtClean="0"/>
              <a:pPr/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63820921"/>
      </p:ext>
    </p:extLst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2">
            <a:extLst>
              <a:ext uri="{FF2B5EF4-FFF2-40B4-BE49-F238E27FC236}">
                <a16:creationId xmlns:a16="http://schemas.microsoft.com/office/drawing/2014/main" xmlns="" id="{DB235092-F86B-4DDF-9BD0-A8C2BCA5C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4638"/>
            <a:ext cx="9545444" cy="1143000"/>
          </a:xfrm>
        </p:spPr>
        <p:txBody>
          <a:bodyPr/>
          <a:lstStyle/>
          <a:p>
            <a:r>
              <a:rPr lang="en-US" altLang="en-US" b="1" dirty="0" smtClean="0">
                <a:solidFill>
                  <a:schemeClr val="accent1"/>
                </a:solidFill>
              </a:rPr>
              <a:t>APPLICATION SCREEN SHOTS</a:t>
            </a:r>
            <a:endParaRPr lang="en-US" altLang="en-US" b="1" dirty="0">
              <a:solidFill>
                <a:schemeClr val="accent1"/>
              </a:solidFill>
            </a:endParaRPr>
          </a:p>
        </p:txBody>
      </p:sp>
      <p:sp>
        <p:nvSpPr>
          <p:cNvPr id="29699" name="Content Placeholder 1">
            <a:extLst>
              <a:ext uri="{FF2B5EF4-FFF2-40B4-BE49-F238E27FC236}">
                <a16:creationId xmlns:a16="http://schemas.microsoft.com/office/drawing/2014/main" xmlns="" id="{4EE4B387-FB61-480B-B04D-AF7412B4A08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6120E-DF06-4521-90C3-E1A200E6BFC3}" type="slidenum">
              <a:rPr lang="en-US" altLang="en-US" smtClean="0"/>
              <a:pPr/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27180130"/>
      </p:ext>
    </p:extLst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2">
            <a:extLst>
              <a:ext uri="{FF2B5EF4-FFF2-40B4-BE49-F238E27FC236}">
                <a16:creationId xmlns:a16="http://schemas.microsoft.com/office/drawing/2014/main" xmlns="" id="{DB235092-F86B-4DDF-9BD0-A8C2BCA5C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4638"/>
            <a:ext cx="9545444" cy="1143000"/>
          </a:xfrm>
        </p:spPr>
        <p:txBody>
          <a:bodyPr/>
          <a:lstStyle/>
          <a:p>
            <a:r>
              <a:rPr lang="en-US" altLang="en-US" b="1" dirty="0" smtClean="0">
                <a:solidFill>
                  <a:schemeClr val="accent1"/>
                </a:solidFill>
              </a:rPr>
              <a:t>LIMITATIONS &amp; FUTURE SCOPE </a:t>
            </a:r>
            <a:endParaRPr lang="en-US" altLang="en-US" b="1" dirty="0">
              <a:solidFill>
                <a:schemeClr val="accent1"/>
              </a:solidFill>
            </a:endParaRPr>
          </a:p>
        </p:txBody>
      </p:sp>
      <p:sp>
        <p:nvSpPr>
          <p:cNvPr id="29699" name="Content Placeholder 1">
            <a:extLst>
              <a:ext uri="{FF2B5EF4-FFF2-40B4-BE49-F238E27FC236}">
                <a16:creationId xmlns:a16="http://schemas.microsoft.com/office/drawing/2014/main" xmlns="" id="{4EE4B387-FB61-480B-B04D-AF7412B4A08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6120E-DF06-4521-90C3-E1A200E6BFC3}" type="slidenum">
              <a:rPr lang="en-US" altLang="en-US" smtClean="0"/>
              <a:pPr/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85472330"/>
      </p:ext>
    </p:extLst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Placeholder 1">
            <a:extLst>
              <a:ext uri="{FF2B5EF4-FFF2-40B4-BE49-F238E27FC236}">
                <a16:creationId xmlns:a16="http://schemas.microsoft.com/office/drawing/2014/main" xmlns="" id="{CCFC9372-AB69-400E-8893-08F57F75B4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03413" y="1985963"/>
            <a:ext cx="6524625" cy="2725737"/>
          </a:xfrm>
        </p:spPr>
        <p:txBody>
          <a:bodyPr/>
          <a:lstStyle/>
          <a:p>
            <a:pPr algn="ctr">
              <a:spcAft>
                <a:spcPct val="0"/>
              </a:spcAft>
              <a:buFont typeface="Wingdings 2" panose="05020102010507070707" pitchFamily="18" charset="2"/>
              <a:buNone/>
            </a:pPr>
            <a:endParaRPr lang="en-US" altLang="en-US" sz="4400" dirty="0"/>
          </a:p>
          <a:p>
            <a:pPr algn="ctr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en-US" altLang="en-US" sz="4400" b="1" dirty="0" smtClean="0"/>
              <a:t>LEARNING  EXPERIENCE</a:t>
            </a:r>
            <a:endParaRPr lang="en-US" altLang="en-US" sz="4400" b="1" dirty="0"/>
          </a:p>
          <a:p>
            <a:pPr algn="just">
              <a:spcAft>
                <a:spcPct val="0"/>
              </a:spcAft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>
              <a:spcAft>
                <a:spcPct val="0"/>
              </a:spcAft>
            </a:pPr>
            <a:endParaRPr lang="en-US" altLang="en-US" sz="2700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75770925-B363-4662-9931-AC118F4C8180}"/>
              </a:ext>
            </a:extLst>
          </p:cNvPr>
          <p:cNvSpPr txBox="1">
            <a:spLocks noChangeArrowheads="1"/>
          </p:cNvSpPr>
          <p:nvPr/>
        </p:nvSpPr>
        <p:spPr>
          <a:xfrm>
            <a:off x="3981450" y="604838"/>
            <a:ext cx="5492750" cy="102235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fontAlgn="auto">
              <a:defRPr/>
            </a:pPr>
            <a:r>
              <a:rPr lang="en-US" sz="2800" kern="0" dirty="0">
                <a:solidFill>
                  <a:srgbClr val="3A81BA">
                    <a:lumMod val="75000"/>
                  </a:srgbClr>
                </a:solidFill>
                <a:latin typeface="Book Antiqua" pitchFamily="18" charset="0"/>
              </a:rPr>
              <a:t>	</a:t>
            </a:r>
            <a:endParaRPr lang="en-US" sz="2800" kern="0" dirty="0">
              <a:solidFill>
                <a:srgbClr val="FFFFFF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9098401"/>
      </p:ext>
    </p:extLst>
  </p:cSld>
  <p:clrMapOvr>
    <a:masterClrMapping/>
  </p:clrMapOvr>
  <p:transition spd="slow" advClick="0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2">
            <a:extLst>
              <a:ext uri="{FF2B5EF4-FFF2-40B4-BE49-F238E27FC236}">
                <a16:creationId xmlns:a16="http://schemas.microsoft.com/office/drawing/2014/main" xmlns="" id="{A8AC7AD2-BE30-4ED3-9889-EEE97CCFC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399" y="274638"/>
            <a:ext cx="9132849" cy="1143000"/>
          </a:xfrm>
        </p:spPr>
        <p:txBody>
          <a:bodyPr/>
          <a:lstStyle/>
          <a:p>
            <a:r>
              <a:rPr lang="en-US" altLang="en-US" b="1" dirty="0" smtClean="0">
                <a:solidFill>
                  <a:schemeClr val="accent1"/>
                </a:solidFill>
              </a:rPr>
              <a:t>ACHIEVEMENTS( IF APPLICABLE)</a:t>
            </a:r>
            <a:endParaRPr lang="en-US" altLang="en-US" b="1" dirty="0">
              <a:solidFill>
                <a:schemeClr val="accent1"/>
              </a:solidFill>
            </a:endParaRPr>
          </a:p>
        </p:txBody>
      </p:sp>
      <p:sp>
        <p:nvSpPr>
          <p:cNvPr id="31747" name="Content Placeholder 1">
            <a:extLst>
              <a:ext uri="{FF2B5EF4-FFF2-40B4-BE49-F238E27FC236}">
                <a16:creationId xmlns:a16="http://schemas.microsoft.com/office/drawing/2014/main" xmlns="" id="{A5D48B76-43D7-4647-9ADB-6BDDF6E2E02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r>
              <a:rPr lang="en-US" altLang="en-US" dirty="0"/>
              <a:t>Attach copy of </a:t>
            </a:r>
            <a:r>
              <a:rPr lang="en-US" altLang="en-US" dirty="0" smtClean="0"/>
              <a:t>any appreciation letter or LOR received if </a:t>
            </a:r>
            <a:r>
              <a:rPr lang="en-US" altLang="en-US" dirty="0"/>
              <a:t>any</a:t>
            </a:r>
          </a:p>
          <a:p>
            <a:r>
              <a:rPr lang="en-US" altLang="en-US" dirty="0"/>
              <a:t>Mention the link of the website </a:t>
            </a:r>
            <a:r>
              <a:rPr lang="en-US" altLang="en-US" dirty="0" smtClean="0"/>
              <a:t>or application where </a:t>
            </a:r>
            <a:r>
              <a:rPr lang="en-US" altLang="en-US" dirty="0"/>
              <a:t>your </a:t>
            </a:r>
            <a:r>
              <a:rPr lang="en-US" altLang="en-US" dirty="0" smtClean="0"/>
              <a:t>work can be acknowledged </a:t>
            </a:r>
            <a:endParaRPr lang="en-US" altLang="en-US" dirty="0"/>
          </a:p>
          <a:p>
            <a:r>
              <a:rPr lang="en-US" altLang="en-US" dirty="0"/>
              <a:t>Any other information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6120E-DF06-4521-90C3-E1A200E6BFC3}" type="slidenum">
              <a:rPr lang="en-US" altLang="en-US" smtClean="0"/>
              <a:pPr/>
              <a:t>16</a:t>
            </a:fld>
            <a:endParaRPr lang="en-US" altLang="en-US" dirty="0"/>
          </a:p>
        </p:txBody>
      </p:sp>
    </p:spTree>
  </p:cSld>
  <p:clrMapOvr>
    <a:masterClrMapping/>
  </p:clrMapOvr>
  <p:transition spd="slow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2">
            <a:extLst>
              <a:ext uri="{FF2B5EF4-FFF2-40B4-BE49-F238E27FC236}">
                <a16:creationId xmlns:a16="http://schemas.microsoft.com/office/drawing/2014/main" xmlns="" id="{FF2EDB55-D62D-482B-84DC-D6A13774F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altLang="en-US" b="1" dirty="0" smtClean="0">
                <a:solidFill>
                  <a:schemeClr val="accent1"/>
                </a:solidFill>
              </a:rPr>
              <a:t>LEARNINGS &amp; FUTURE GOAL</a:t>
            </a:r>
            <a:endParaRPr lang="en-US" altLang="en-US" b="1" dirty="0">
              <a:solidFill>
                <a:schemeClr val="accent1"/>
              </a:solidFill>
            </a:endParaRPr>
          </a:p>
        </p:txBody>
      </p:sp>
      <p:sp>
        <p:nvSpPr>
          <p:cNvPr id="30723" name="Content Placeholder 1">
            <a:extLst>
              <a:ext uri="{FF2B5EF4-FFF2-40B4-BE49-F238E27FC236}">
                <a16:creationId xmlns:a16="http://schemas.microsoft.com/office/drawing/2014/main" xmlns="" id="{0CDCD184-A61A-4CB3-BA2F-69D33271335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r>
              <a:rPr lang="en-US" altLang="en-US" dirty="0"/>
              <a:t>Write your learning in this section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6120E-DF06-4521-90C3-E1A200E6BFC3}" type="slidenum">
              <a:rPr lang="en-US" altLang="en-US" smtClean="0"/>
              <a:pPr/>
              <a:t>17</a:t>
            </a:fld>
            <a:endParaRPr lang="en-US" altLang="en-US" dirty="0"/>
          </a:p>
        </p:txBody>
      </p:sp>
    </p:spTree>
  </p:cSld>
  <p:clrMapOvr>
    <a:masterClrMapping/>
  </p:clrMapOvr>
  <p:transition spd="slow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Placeholder 1">
            <a:extLst>
              <a:ext uri="{FF2B5EF4-FFF2-40B4-BE49-F238E27FC236}">
                <a16:creationId xmlns:a16="http://schemas.microsoft.com/office/drawing/2014/main" xmlns="" id="{CCFC9372-AB69-400E-8893-08F57F75B4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03413" y="1985963"/>
            <a:ext cx="6524625" cy="2725737"/>
          </a:xfrm>
        </p:spPr>
        <p:txBody>
          <a:bodyPr/>
          <a:lstStyle/>
          <a:p>
            <a:pPr algn="ctr">
              <a:spcAft>
                <a:spcPct val="0"/>
              </a:spcAft>
              <a:buFont typeface="Wingdings 2" panose="05020102010507070707" pitchFamily="18" charset="2"/>
              <a:buNone/>
            </a:pPr>
            <a:endParaRPr lang="en-US" altLang="en-US" sz="4400" dirty="0"/>
          </a:p>
          <a:p>
            <a:pPr algn="ctr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en-US" altLang="en-US" sz="4400" b="1" dirty="0"/>
              <a:t>Thank You !!</a:t>
            </a:r>
          </a:p>
          <a:p>
            <a:pPr algn="just">
              <a:spcAft>
                <a:spcPct val="0"/>
              </a:spcAft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>
              <a:spcAft>
                <a:spcPct val="0"/>
              </a:spcAft>
            </a:pPr>
            <a:endParaRPr lang="en-US" altLang="en-US" sz="2700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75770925-B363-4662-9931-AC118F4C8180}"/>
              </a:ext>
            </a:extLst>
          </p:cNvPr>
          <p:cNvSpPr txBox="1">
            <a:spLocks noChangeArrowheads="1"/>
          </p:cNvSpPr>
          <p:nvPr/>
        </p:nvSpPr>
        <p:spPr>
          <a:xfrm>
            <a:off x="3981450" y="604838"/>
            <a:ext cx="5492750" cy="102235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fontAlgn="auto">
              <a:defRPr/>
            </a:pPr>
            <a:r>
              <a:rPr lang="en-US" sz="2800" kern="0" dirty="0">
                <a:solidFill>
                  <a:srgbClr val="3A81BA">
                    <a:lumMod val="75000"/>
                  </a:srgbClr>
                </a:solidFill>
                <a:latin typeface="Book Antiqua" pitchFamily="18" charset="0"/>
              </a:rPr>
              <a:t>	</a:t>
            </a:r>
            <a:endParaRPr lang="en-US" sz="2800" kern="0" dirty="0">
              <a:solidFill>
                <a:srgbClr val="FFFFFF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 spd="slow" advClick="0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xmlns="" id="{96DDBB06-CA5E-4AFD-B45E-BCD57F618DCC}"/>
              </a:ext>
            </a:extLst>
          </p:cNvPr>
          <p:cNvSpPr txBox="1">
            <a:spLocks/>
          </p:cNvSpPr>
          <p:nvPr/>
        </p:nvSpPr>
        <p:spPr>
          <a:xfrm>
            <a:off x="177800" y="1652588"/>
            <a:ext cx="2270125" cy="3948112"/>
          </a:xfrm>
          <a:prstGeom prst="rect">
            <a:avLst/>
          </a:prstGeom>
          <a:noFill/>
          <a:ln>
            <a:noFill/>
          </a:ln>
        </p:spPr>
        <p:txBody>
          <a:bodyPr spcFirstLastPara="1" lIns="91425" tIns="91425" rIns="91425" bIns="91425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Roboto Condensed Light"/>
              <a:buChar char="▰"/>
              <a:defRPr sz="3000" b="0" i="1" u="none" strike="noStrike" cap="none">
                <a:solidFill>
                  <a:srgbClr val="FFFFFF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marR="0" lvl="1" indent="-4191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Roboto Condensed Light"/>
              <a:buChar char="▻"/>
              <a:defRPr sz="3000" b="0" i="1" u="none" strike="noStrike" cap="none">
                <a:solidFill>
                  <a:srgbClr val="FFFFFF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marR="0" lvl="2" indent="-4191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Roboto Condensed Light"/>
              <a:buChar char="▻"/>
              <a:defRPr sz="3000" b="0" i="1" u="none" strike="noStrike" cap="none">
                <a:solidFill>
                  <a:srgbClr val="FFFFFF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marR="0" lvl="3" indent="-4191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Roboto Condensed Light"/>
              <a:buChar char="▻"/>
              <a:defRPr sz="3000" b="0" i="1" u="none" strike="noStrike" cap="none">
                <a:solidFill>
                  <a:srgbClr val="FFFFFF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marR="0" lvl="4" indent="-4191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Roboto Condensed Light"/>
              <a:buChar char="▻"/>
              <a:defRPr sz="3000" b="0" i="1" u="none" strike="noStrike" cap="none">
                <a:solidFill>
                  <a:srgbClr val="FFFFFF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marR="0" lvl="5" indent="-4191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Roboto Condensed Light"/>
              <a:buChar char="▻"/>
              <a:defRPr sz="3000" b="0" i="1" u="none" strike="noStrike" cap="none">
                <a:solidFill>
                  <a:srgbClr val="FFFFFF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marR="0" lvl="6" indent="-4191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Roboto Condensed Light"/>
              <a:buChar char="▻"/>
              <a:defRPr sz="3000" b="0" i="1" u="none" strike="noStrike" cap="none">
                <a:solidFill>
                  <a:srgbClr val="FFFFFF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marR="0" lvl="7" indent="-4191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Roboto Condensed Light"/>
              <a:buChar char="▻"/>
              <a:defRPr sz="3000" b="0" i="1" u="none" strike="noStrike" cap="none">
                <a:solidFill>
                  <a:srgbClr val="FFFFFF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marR="0" lvl="8" indent="-4191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Roboto Condensed Light"/>
              <a:buChar char="▻"/>
              <a:defRPr sz="3000" b="0" i="1" u="none" strike="noStrike" cap="none">
                <a:solidFill>
                  <a:srgbClr val="FFFFFF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pPr marL="38100" indent="0" fontAlgn="auto">
              <a:buFont typeface="Roboto Condensed Light"/>
              <a:buNone/>
              <a:defRPr/>
            </a:pPr>
            <a:r>
              <a:rPr lang="en-US" sz="2400" b="1" i="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Programme</a:t>
            </a:r>
            <a:endParaRPr lang="en-US" sz="2400" b="1" i="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100" indent="0" fontAlgn="auto">
              <a:buFont typeface="Roboto Condensed Light"/>
              <a:buNone/>
              <a:defRPr/>
            </a:pPr>
            <a:r>
              <a:rPr lang="en-US" sz="2400" b="1" i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</a:t>
            </a:r>
          </a:p>
          <a:p>
            <a:pPr marL="38100" indent="0" fontAlgn="auto">
              <a:buFont typeface="Roboto Condensed Light"/>
              <a:buNone/>
              <a:defRPr/>
            </a:pPr>
            <a:r>
              <a:rPr lang="en-US" sz="2400" b="1" i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Semester</a:t>
            </a:r>
          </a:p>
          <a:p>
            <a:pPr marL="38100" indent="0" fontAlgn="auto">
              <a:buFont typeface="Roboto Condensed Light"/>
              <a:buNone/>
              <a:defRPr/>
            </a:pPr>
            <a:r>
              <a:rPr lang="en-US" sz="2400" b="1" i="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Batch </a:t>
            </a:r>
          </a:p>
          <a:p>
            <a:pPr marL="38100" indent="0" fontAlgn="auto">
              <a:buFont typeface="Roboto Condensed Light"/>
              <a:buNone/>
              <a:defRPr/>
            </a:pPr>
            <a:r>
              <a:rPr lang="en-US" sz="2400" b="1" i="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</a:t>
            </a:r>
          </a:p>
          <a:p>
            <a:pPr marL="38100" indent="0" fontAlgn="auto">
              <a:buFont typeface="Roboto Condensed Light"/>
              <a:buNone/>
              <a:defRPr/>
            </a:pPr>
            <a:endParaRPr lang="en-US" sz="2400" b="1" i="0" kern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100" indent="0" fontAlgn="auto">
              <a:buFont typeface="Roboto Condensed Light"/>
              <a:buNone/>
              <a:defRPr/>
            </a:pPr>
            <a:r>
              <a:rPr lang="en-US" sz="2400" b="1" i="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Enrollment </a:t>
            </a:r>
            <a:r>
              <a:rPr lang="en-US" sz="2400" b="1" i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No.</a:t>
            </a:r>
          </a:p>
          <a:p>
            <a:pPr marL="38100" indent="0" fontAlgn="auto">
              <a:buFont typeface="Roboto Condensed Light"/>
              <a:buNone/>
              <a:defRPr/>
            </a:pPr>
            <a:endParaRPr lang="en-US" sz="2400" b="1" i="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603" name="Subtitle 2">
            <a:extLst>
              <a:ext uri="{FF2B5EF4-FFF2-40B4-BE49-F238E27FC236}">
                <a16:creationId xmlns:a16="http://schemas.microsoft.com/office/drawing/2014/main" xmlns="" id="{CD0498AE-5C51-4C1A-885C-F53619BB2575}"/>
              </a:ext>
            </a:extLst>
          </p:cNvPr>
          <p:cNvSpPr txBox="1">
            <a:spLocks/>
          </p:cNvSpPr>
          <p:nvPr/>
        </p:nvSpPr>
        <p:spPr bwMode="auto">
          <a:xfrm>
            <a:off x="2357438" y="1808163"/>
            <a:ext cx="346075" cy="335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altLang="en-US" sz="2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alt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604" name="Subtitle 2">
            <a:extLst>
              <a:ext uri="{FF2B5EF4-FFF2-40B4-BE49-F238E27FC236}">
                <a16:creationId xmlns:a16="http://schemas.microsoft.com/office/drawing/2014/main" xmlns="" id="{1BCC41AF-C753-47F5-8BD0-75F6B385AA2A}"/>
              </a:ext>
            </a:extLst>
          </p:cNvPr>
          <p:cNvSpPr txBox="1">
            <a:spLocks/>
          </p:cNvSpPr>
          <p:nvPr/>
        </p:nvSpPr>
        <p:spPr bwMode="auto">
          <a:xfrm>
            <a:off x="2716213" y="1849438"/>
            <a:ext cx="7041104" cy="394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alt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BCA</a:t>
            </a:r>
            <a:endParaRPr lang="en-US" alt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alt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 Technology</a:t>
            </a:r>
            <a:endParaRPr lang="en-US" alt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alt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</a:p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alt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BCA-(2019-22)</a:t>
            </a:r>
          </a:p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altLang="en-US" sz="235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Summer Internship Presentation on _______</a:t>
            </a:r>
            <a:endParaRPr lang="en-US" altLang="en-US" sz="235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2">
            <a:extLst>
              <a:ext uri="{FF2B5EF4-FFF2-40B4-BE49-F238E27FC236}">
                <a16:creationId xmlns:a16="http://schemas.microsoft.com/office/drawing/2014/main" xmlns="" id="{460E45E2-A7E7-4CE0-B1B4-E7F688501AD9}"/>
              </a:ext>
            </a:extLst>
          </p:cNvPr>
          <p:cNvSpPr txBox="1">
            <a:spLocks/>
          </p:cNvSpPr>
          <p:nvPr/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4000"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INTERNSHIP CERTIFICATE</a:t>
            </a:r>
          </a:p>
        </p:txBody>
      </p:sp>
      <p:sp>
        <p:nvSpPr>
          <p:cNvPr id="26627" name="Content Placeholder 1">
            <a:extLst>
              <a:ext uri="{FF2B5EF4-FFF2-40B4-BE49-F238E27FC236}">
                <a16:creationId xmlns:a16="http://schemas.microsoft.com/office/drawing/2014/main" xmlns="" id="{B8BB4DF6-8F89-4407-AEB4-6BB731E719FC}"/>
              </a:ext>
            </a:extLst>
          </p:cNvPr>
          <p:cNvSpPr txBox="1">
            <a:spLocks/>
          </p:cNvSpPr>
          <p:nvPr/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Insert  scanned copy of your internship certificate here.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6120E-DF06-4521-90C3-E1A200E6BFC3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xmlns="" id="{A017C459-E9FF-4AA8-ABA2-0921FE58C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solidFill>
                  <a:schemeClr val="accent1"/>
                </a:solidFill>
              </a:rPr>
              <a:t>ORGANIZATION  </a:t>
            </a:r>
            <a:r>
              <a:rPr lang="en-US" altLang="en-US" b="1" dirty="0">
                <a:solidFill>
                  <a:schemeClr val="accent1"/>
                </a:solidFill>
              </a:rPr>
              <a:t>PROFILE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CORPORATE INTERNSHIP </a:t>
            </a:r>
            <a:endParaRPr lang="en-US" dirty="0"/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xmlns="" id="{42A45B85-EB51-44BB-963C-2C02AD7DCC5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en-US" dirty="0"/>
              <a:t>Insert Company </a:t>
            </a:r>
            <a:r>
              <a:rPr lang="en-US" altLang="en-US" dirty="0" smtClean="0"/>
              <a:t>Details with Logo</a:t>
            </a:r>
            <a:endParaRPr lang="en-US" altLang="en-US" dirty="0"/>
          </a:p>
          <a:p>
            <a:r>
              <a:rPr lang="en-US" altLang="en-US" dirty="0"/>
              <a:t>History/Genesis</a:t>
            </a:r>
          </a:p>
          <a:p>
            <a:r>
              <a:rPr lang="en-US" altLang="en-US" dirty="0" err="1"/>
              <a:t>Organisational</a:t>
            </a:r>
            <a:r>
              <a:rPr lang="en-US" altLang="en-US" dirty="0"/>
              <a:t> Flow Chart ( </a:t>
            </a:r>
            <a:r>
              <a:rPr lang="en-US" altLang="en-US" dirty="0" smtClean="0"/>
              <a:t>With </a:t>
            </a:r>
            <a:r>
              <a:rPr lang="en-US" altLang="en-US" dirty="0"/>
              <a:t>Pictures)</a:t>
            </a:r>
          </a:p>
          <a:p>
            <a:r>
              <a:rPr lang="en-US" altLang="en-US" dirty="0" smtClean="0"/>
              <a:t>Any </a:t>
            </a:r>
            <a:r>
              <a:rPr lang="en-US" altLang="en-US" dirty="0"/>
              <a:t>other information</a:t>
            </a:r>
          </a:p>
          <a:p>
            <a:endParaRPr lang="en-US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FOR ADVANCE LEARNING COURSE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Insert Course Site / Organization Details </a:t>
            </a:r>
          </a:p>
          <a:p>
            <a:r>
              <a:rPr lang="en-US" dirty="0" smtClean="0"/>
              <a:t>Brief Overview about credibility of the organization and Market ratio</a:t>
            </a:r>
          </a:p>
          <a:p>
            <a:r>
              <a:rPr lang="en-US" dirty="0" smtClean="0"/>
              <a:t>Insert Registration </a:t>
            </a:r>
            <a:r>
              <a:rPr lang="en-US" dirty="0"/>
              <a:t>Process </a:t>
            </a:r>
            <a:r>
              <a:rPr lang="en-US" dirty="0" smtClean="0"/>
              <a:t>&amp; Site Map</a:t>
            </a:r>
          </a:p>
          <a:p>
            <a:r>
              <a:rPr lang="en-US" dirty="0" smtClean="0"/>
              <a:t>Any other Information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0D151-8D7C-45F1-85A7-EB0E1D3B671E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2">
            <a:extLst>
              <a:ext uri="{FF2B5EF4-FFF2-40B4-BE49-F238E27FC236}">
                <a16:creationId xmlns:a16="http://schemas.microsoft.com/office/drawing/2014/main" xmlns="" id="{BE2791CA-4E8E-489A-A143-BB882CAD0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27025"/>
            <a:ext cx="7772400" cy="1038225"/>
          </a:xfrm>
        </p:spPr>
        <p:txBody>
          <a:bodyPr/>
          <a:lstStyle/>
          <a:p>
            <a:r>
              <a:rPr lang="en-US" altLang="en-US" b="1">
                <a:solidFill>
                  <a:schemeClr val="accent1"/>
                </a:solidFill>
              </a:rPr>
              <a:t>NATURE OF INTERNSHIP</a:t>
            </a:r>
          </a:p>
        </p:txBody>
      </p:sp>
      <p:sp>
        <p:nvSpPr>
          <p:cNvPr id="28675" name="Content Placeholder 1">
            <a:extLst>
              <a:ext uri="{FF2B5EF4-FFF2-40B4-BE49-F238E27FC236}">
                <a16:creationId xmlns:a16="http://schemas.microsoft.com/office/drawing/2014/main" xmlns="" id="{695A0B90-F792-4EE3-B7C8-5C08ABEC96D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r>
              <a:rPr lang="en-US" altLang="en-US" dirty="0"/>
              <a:t>Job </a:t>
            </a:r>
            <a:r>
              <a:rPr lang="en-US" altLang="en-US" dirty="0" smtClean="0"/>
              <a:t>Profile  / Course Title </a:t>
            </a:r>
            <a:endParaRPr lang="en-US" altLang="en-US" dirty="0"/>
          </a:p>
          <a:p>
            <a:r>
              <a:rPr lang="en-US" altLang="en-US" dirty="0" smtClean="0"/>
              <a:t>Time Period( Timings)</a:t>
            </a:r>
          </a:p>
          <a:p>
            <a:r>
              <a:rPr lang="en-US" altLang="en-US" dirty="0" smtClean="0"/>
              <a:t> Mode of Work </a:t>
            </a:r>
          </a:p>
          <a:p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6120E-DF06-4521-90C3-E1A200E6BFC3}" type="slidenum">
              <a:rPr lang="en-US" altLang="en-US" smtClean="0"/>
              <a:pPr/>
              <a:t>5</a:t>
            </a:fld>
            <a:endParaRPr lang="en-US" altLang="en-US" dirty="0"/>
          </a:p>
        </p:txBody>
      </p:sp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2">
            <a:extLst>
              <a:ext uri="{FF2B5EF4-FFF2-40B4-BE49-F238E27FC236}">
                <a16:creationId xmlns:a16="http://schemas.microsoft.com/office/drawing/2014/main" xmlns="" id="{BE2791CA-4E8E-489A-A143-BB882CAD0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27025"/>
            <a:ext cx="7772400" cy="1038225"/>
          </a:xfrm>
        </p:spPr>
        <p:txBody>
          <a:bodyPr/>
          <a:lstStyle/>
          <a:p>
            <a:r>
              <a:rPr lang="en-US" altLang="en-US" b="1" dirty="0" smtClean="0">
                <a:solidFill>
                  <a:schemeClr val="accent1"/>
                </a:solidFill>
              </a:rPr>
              <a:t>INTERNSHIP ACTIVITIES </a:t>
            </a:r>
            <a:endParaRPr lang="en-US" altLang="en-US" b="1" dirty="0">
              <a:solidFill>
                <a:schemeClr val="accent1"/>
              </a:solidFill>
            </a:endParaRPr>
          </a:p>
        </p:txBody>
      </p:sp>
      <p:sp>
        <p:nvSpPr>
          <p:cNvPr id="28675" name="Content Placeholder 1">
            <a:extLst>
              <a:ext uri="{FF2B5EF4-FFF2-40B4-BE49-F238E27FC236}">
                <a16:creationId xmlns:a16="http://schemas.microsoft.com/office/drawing/2014/main" xmlns="" id="{695A0B90-F792-4EE3-B7C8-5C08ABEC96D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14399" y="1447800"/>
            <a:ext cx="9958039" cy="4572000"/>
          </a:xfrm>
        </p:spPr>
        <p:txBody>
          <a:bodyPr/>
          <a:lstStyle/>
          <a:p>
            <a:r>
              <a:rPr lang="en-US" altLang="en-US" dirty="0" smtClean="0"/>
              <a:t>Detailed List of Activities Performed  / Modules Completed </a:t>
            </a:r>
            <a:r>
              <a:rPr lang="en-US" altLang="en-US" dirty="0"/>
              <a:t>D</a:t>
            </a:r>
            <a:r>
              <a:rPr lang="en-US" altLang="en-US" dirty="0" smtClean="0"/>
              <a:t>uring Course </a:t>
            </a:r>
          </a:p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6120E-DF06-4521-90C3-E1A200E6BFC3}" type="slidenum">
              <a:rPr lang="en-US" altLang="en-US" smtClean="0"/>
              <a:pPr/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59168953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2">
            <a:extLst>
              <a:ext uri="{FF2B5EF4-FFF2-40B4-BE49-F238E27FC236}">
                <a16:creationId xmlns:a16="http://schemas.microsoft.com/office/drawing/2014/main" xmlns="" id="{DB235092-F86B-4DDF-9BD0-A8C2BCA5C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altLang="en-US" b="1">
                <a:solidFill>
                  <a:schemeClr val="accent1"/>
                </a:solidFill>
              </a:rPr>
              <a:t>ASSIGNMENTS UNDERTAKEN</a:t>
            </a:r>
          </a:p>
        </p:txBody>
      </p:sp>
      <p:sp>
        <p:nvSpPr>
          <p:cNvPr id="29699" name="Content Placeholder 1">
            <a:extLst>
              <a:ext uri="{FF2B5EF4-FFF2-40B4-BE49-F238E27FC236}">
                <a16:creationId xmlns:a16="http://schemas.microsoft.com/office/drawing/2014/main" xmlns="" id="{4EE4B387-FB61-480B-B04D-AF7412B4A08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 smtClean="0"/>
              <a:t>Give Details of week wise training schedule</a:t>
            </a:r>
          </a:p>
          <a:p>
            <a:r>
              <a:rPr lang="en-US" altLang="en-US" dirty="0" smtClean="0"/>
              <a:t>Week 1 (Assignment Title and Score, if applicable)</a:t>
            </a:r>
            <a:endParaRPr lang="en-US" altLang="en-US" dirty="0"/>
          </a:p>
          <a:p>
            <a:r>
              <a:rPr lang="en-US" altLang="en-US" dirty="0"/>
              <a:t>Week 2</a:t>
            </a:r>
          </a:p>
          <a:p>
            <a:r>
              <a:rPr lang="en-US" altLang="en-US" dirty="0"/>
              <a:t>Week 3</a:t>
            </a:r>
          </a:p>
          <a:p>
            <a:r>
              <a:rPr lang="en-US" altLang="en-US" dirty="0"/>
              <a:t>Week </a:t>
            </a:r>
            <a:r>
              <a:rPr lang="en-US" altLang="en-US" dirty="0" smtClean="0"/>
              <a:t>4</a:t>
            </a:r>
          </a:p>
          <a:p>
            <a:r>
              <a:rPr lang="en-US" altLang="en-US" dirty="0"/>
              <a:t>Week 4</a:t>
            </a:r>
          </a:p>
          <a:p>
            <a:endParaRPr lang="en-US" alt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6120E-DF06-4521-90C3-E1A200E6BFC3}" type="slidenum">
              <a:rPr lang="en-US" altLang="en-US" smtClean="0"/>
              <a:pPr/>
              <a:t>7</a:t>
            </a:fld>
            <a:endParaRPr lang="en-US" altLang="en-US" dirty="0"/>
          </a:p>
        </p:txBody>
      </p:sp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Placeholder 1">
            <a:extLst>
              <a:ext uri="{FF2B5EF4-FFF2-40B4-BE49-F238E27FC236}">
                <a16:creationId xmlns:a16="http://schemas.microsoft.com/office/drawing/2014/main" xmlns="" id="{CCFC9372-AB69-400E-8893-08F57F75B4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03413" y="1985963"/>
            <a:ext cx="6524625" cy="2725737"/>
          </a:xfrm>
        </p:spPr>
        <p:txBody>
          <a:bodyPr/>
          <a:lstStyle/>
          <a:p>
            <a:pPr algn="ctr">
              <a:spcAft>
                <a:spcPct val="0"/>
              </a:spcAft>
              <a:buFont typeface="Wingdings 2" panose="05020102010507070707" pitchFamily="18" charset="2"/>
              <a:buNone/>
            </a:pPr>
            <a:endParaRPr lang="en-US" altLang="en-US" sz="4400" dirty="0"/>
          </a:p>
          <a:p>
            <a:pPr algn="ctr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en-US" altLang="en-US" sz="4400" b="1" dirty="0" smtClean="0"/>
              <a:t>PROJECT DETAILS</a:t>
            </a:r>
            <a:endParaRPr lang="en-US" altLang="en-US" sz="4400" b="1" dirty="0"/>
          </a:p>
          <a:p>
            <a:pPr algn="just">
              <a:spcAft>
                <a:spcPct val="0"/>
              </a:spcAft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>
              <a:spcAft>
                <a:spcPct val="0"/>
              </a:spcAft>
            </a:pPr>
            <a:endParaRPr lang="en-US" altLang="en-US" sz="2700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75770925-B363-4662-9931-AC118F4C8180}"/>
              </a:ext>
            </a:extLst>
          </p:cNvPr>
          <p:cNvSpPr txBox="1">
            <a:spLocks noChangeArrowheads="1"/>
          </p:cNvSpPr>
          <p:nvPr/>
        </p:nvSpPr>
        <p:spPr>
          <a:xfrm>
            <a:off x="3981450" y="604838"/>
            <a:ext cx="5492750" cy="102235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fontAlgn="auto">
              <a:defRPr/>
            </a:pPr>
            <a:r>
              <a:rPr lang="en-US" sz="2800" kern="0" dirty="0">
                <a:solidFill>
                  <a:srgbClr val="3A81BA">
                    <a:lumMod val="75000"/>
                  </a:srgbClr>
                </a:solidFill>
                <a:latin typeface="Book Antiqua" pitchFamily="18" charset="0"/>
              </a:rPr>
              <a:t>	</a:t>
            </a:r>
            <a:endParaRPr lang="en-US" sz="2800" kern="0" dirty="0">
              <a:solidFill>
                <a:srgbClr val="FFFFFF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365650"/>
      </p:ext>
    </p:extLst>
  </p:cSld>
  <p:clrMapOvr>
    <a:masterClrMapping/>
  </p:clrMapOvr>
  <p:transition spd="slow" advClick="0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2">
            <a:extLst>
              <a:ext uri="{FF2B5EF4-FFF2-40B4-BE49-F238E27FC236}">
                <a16:creationId xmlns:a16="http://schemas.microsoft.com/office/drawing/2014/main" xmlns="" id="{DB235092-F86B-4DDF-9BD0-A8C2BCA5C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altLang="en-US" b="1" dirty="0" smtClean="0">
                <a:solidFill>
                  <a:schemeClr val="accent1"/>
                </a:solidFill>
              </a:rPr>
              <a:t>PROJECT TITLE </a:t>
            </a:r>
            <a:endParaRPr lang="en-US" altLang="en-US" b="1" dirty="0">
              <a:solidFill>
                <a:schemeClr val="accent1"/>
              </a:solidFill>
            </a:endParaRPr>
          </a:p>
        </p:txBody>
      </p:sp>
      <p:sp>
        <p:nvSpPr>
          <p:cNvPr id="29699" name="Content Placeholder 1">
            <a:extLst>
              <a:ext uri="{FF2B5EF4-FFF2-40B4-BE49-F238E27FC236}">
                <a16:creationId xmlns:a16="http://schemas.microsoft.com/office/drawing/2014/main" xmlns="" id="{4EE4B387-FB61-480B-B04D-AF7412B4A08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r>
              <a:rPr lang="en-US" altLang="en-US" dirty="0" smtClean="0"/>
              <a:t>PROBLEM STATEMENT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6120E-DF06-4521-90C3-E1A200E6BFC3}" type="slidenum">
              <a:rPr lang="en-US" altLang="en-US" smtClean="0"/>
              <a:pPr/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42544378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5_Salerio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6_Salerio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240</Words>
  <Application>Microsoft Office PowerPoint</Application>
  <PresentationFormat>Custom</PresentationFormat>
  <Paragraphs>88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Office Theme</vt:lpstr>
      <vt:lpstr>15_Salerio template</vt:lpstr>
      <vt:lpstr>16_Salerio template</vt:lpstr>
      <vt:lpstr>    Jagannath International Management School  Vasant Kunj, New Delhi - 110070 (Affiliated to Guru Gobind Singh Indraprastha University, New Delhi) Recognized u/s 2(f) by UGC &amp; Accredited with ‘A’ Grade by NAAC Participant of UNGC &amp; UNPRME, New York ISO 9001:2015 Quality Certified</vt:lpstr>
      <vt:lpstr>PowerPoint Presentation</vt:lpstr>
      <vt:lpstr>PowerPoint Presentation</vt:lpstr>
      <vt:lpstr>ORGANIZATION  PROFILE</vt:lpstr>
      <vt:lpstr>NATURE OF INTERNSHIP</vt:lpstr>
      <vt:lpstr>INTERNSHIP ACTIVITIES </vt:lpstr>
      <vt:lpstr>ASSIGNMENTS UNDERTAKEN</vt:lpstr>
      <vt:lpstr>PowerPoint Presentation</vt:lpstr>
      <vt:lpstr>PROJECT TITLE </vt:lpstr>
      <vt:lpstr>OBJECTIVES &amp; SCOPE</vt:lpstr>
      <vt:lpstr>APPLICATION FLOW DIAGRAM</vt:lpstr>
      <vt:lpstr>ANY OTHER DESIGN DIAGRAM</vt:lpstr>
      <vt:lpstr>APPLICATION SCREEN SHOTS</vt:lpstr>
      <vt:lpstr>LIMITATIONS &amp; FUTURE SCOPE </vt:lpstr>
      <vt:lpstr>PowerPoint Presentation</vt:lpstr>
      <vt:lpstr>ACHIEVEMENTS( IF APPLICABLE)</vt:lpstr>
      <vt:lpstr>LEARNINGS &amp; FUTURE GOAL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 8.1</dc:creator>
  <cp:lastModifiedBy>F3 Classroom</cp:lastModifiedBy>
  <cp:revision>30</cp:revision>
  <dcterms:created xsi:type="dcterms:W3CDTF">2020-06-24T11:13:59Z</dcterms:created>
  <dcterms:modified xsi:type="dcterms:W3CDTF">2021-08-12T03:58:55Z</dcterms:modified>
</cp:coreProperties>
</file>